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81" r:id="rId3"/>
    <p:sldId id="284" r:id="rId4"/>
    <p:sldId id="260" r:id="rId5"/>
    <p:sldId id="261" r:id="rId6"/>
    <p:sldId id="258" r:id="rId7"/>
    <p:sldId id="282" r:id="rId8"/>
    <p:sldId id="270" r:id="rId9"/>
    <p:sldId id="280" r:id="rId10"/>
    <p:sldId id="276" r:id="rId11"/>
    <p:sldId id="262" r:id="rId12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6A38"/>
    <a:srgbClr val="00ACEF"/>
    <a:srgbClr val="8BCB00"/>
    <a:srgbClr val="9BDF00"/>
    <a:srgbClr val="FFCE00"/>
    <a:srgbClr val="D00D9F"/>
    <a:srgbClr val="8D0A6C"/>
    <a:srgbClr val="00529B"/>
    <a:srgbClr val="481B78"/>
    <a:srgbClr val="4F1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03B13B-5828-A732-9432-85672D9D70BC}" v="646" dt="2019-10-31T07:40:28.095"/>
    <p1510:client id="{0C6EA5FB-4881-7B36-E15F-C5E3D0FD5744}" v="1709" dt="2019-10-31T16:46:09.430"/>
    <p1510:client id="{1689E6C8-E2E9-E804-EB23-95177F928CF9}" v="1975" dt="2019-10-31T05:38:33.159"/>
    <p1510:client id="{1F6C10D1-C6AA-ACEB-A5FE-B272035A5552}" v="4113" dt="2019-10-31T08:13:25.366"/>
    <p1510:client id="{3600EA7B-1F72-3F54-CFFC-91FAA595D815}" v="2187" dt="2019-10-31T06:36:34.179"/>
    <p1510:client id="{5DD3BD88-9A19-58B6-F46E-697DC8A182D3}" v="3188" dt="2019-10-31T06:19:41.373"/>
    <p1510:client id="{727F0B18-8B61-4D78-BCCF-459AC20589AA}" v="9" dt="2019-10-31T00:20:42.566"/>
    <p1510:client id="{A17062ED-03C0-415A-AD82-26C5860DF58F}" v="1062" dt="2019-10-31T03:19:19.819"/>
    <p1510:client id="{A357EA59-F60C-9617-E831-E26BB7A69530}" v="276" dt="2019-10-31T17:17:37.091"/>
    <p1510:client id="{AD0B7471-5972-4851-E32F-4C1E2D193ACC}" v="1448" dt="2019-10-31T17:09:04.236"/>
    <p1510:client id="{B93151D1-2A7E-F254-B615-EFF7D85F6DCE}" v="66" dt="2019-10-31T07:05:16.304"/>
    <p1510:client id="{E30E6605-05DF-AA50-0151-021D95915766}" v="1738" dt="2019-10-31T17:18:42.731"/>
    <p1510:client id="{F1E69264-2BBB-235F-329B-BEF5D606C543}" v="335" dt="2019-10-31T06:52:52.903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32" autoAdjust="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\OSU%20Sem_3\APIC\APICS%20CASE\ascm-2020-school-round-data-exhibit_vf_ns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\OSU%20Sem_3\APIC\APICS%20CASE\ascm-2020-school-round-data-exhibit_vf_ns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\OSU%20Sem_3\APIC\APICS%20CASE\ascm-2020-school-round-data-exhibit_vf_ns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\OSU%20Sem_3\APIC\APICS%20CASE\ascm-2020-school-round-data-exhibit_vf_ns%20(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Unplanned Downtime with</a:t>
            </a:r>
            <a:r>
              <a:rPr lang="en-US" sz="16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respect 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Total Annual Run-time for different production facilities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'Exhibit A'!$B$16:$B$21</c:f>
              <c:strCache>
                <c:ptCount val="6"/>
                <c:pt idx="0">
                  <c:v>Illinois </c:v>
                </c:pt>
                <c:pt idx="1">
                  <c:v>North Carolina</c:v>
                </c:pt>
                <c:pt idx="2">
                  <c:v>Texas</c:v>
                </c:pt>
                <c:pt idx="3">
                  <c:v>California</c:v>
                </c:pt>
                <c:pt idx="4">
                  <c:v>Georgia</c:v>
                </c:pt>
                <c:pt idx="5">
                  <c:v>Florida</c:v>
                </c:pt>
              </c:strCache>
            </c:strRef>
          </c:cat>
          <c:val>
            <c:numRef>
              <c:f>'Exhibit A'!$D$16:$D$21</c:f>
              <c:numCache>
                <c:formatCode>General</c:formatCode>
                <c:ptCount val="6"/>
                <c:pt idx="0">
                  <c:v>5</c:v>
                </c:pt>
                <c:pt idx="1">
                  <c:v>5.5</c:v>
                </c:pt>
                <c:pt idx="2">
                  <c:v>6.0000000000000009</c:v>
                </c:pt>
                <c:pt idx="3">
                  <c:v>7.0000000000000009</c:v>
                </c:pt>
                <c:pt idx="4">
                  <c:v>10</c:v>
                </c:pt>
                <c:pt idx="5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46-4419-914F-C7AAFC1F274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29907824"/>
        <c:axId val="519512224"/>
      </c:barChart>
      <c:catAx>
        <c:axId val="529907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512224"/>
        <c:crosses val="autoZero"/>
        <c:auto val="1"/>
        <c:lblAlgn val="ctr"/>
        <c:lblOffset val="100"/>
        <c:noMultiLvlLbl val="0"/>
      </c:catAx>
      <c:valAx>
        <c:axId val="519512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  Unplanned Downtime </a:t>
                </a:r>
                <a:r>
                  <a:rPr lang="en-US" sz="1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wrt</a:t>
                </a:r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Total Annual Run-time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9907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Statistics of reasons for inventory left in yard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'tb2'!$D$1</c:f>
              <c:strCache>
                <c:ptCount val="1"/>
                <c:pt idx="0">
                  <c:v>Sum of Amount left in Yard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DB7-4D18-98BD-91C01D59DCC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DB7-4D18-98BD-91C01D59DCC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DB7-4D18-98BD-91C01D59DCC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DB7-4D18-98BD-91C01D59DCC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DB7-4D18-98BD-91C01D59DCCF}"/>
              </c:ext>
            </c:extLst>
          </c:dPt>
          <c:dLbls>
            <c:dLbl>
              <c:idx val="0"/>
              <c:layout>
                <c:manualLayout>
                  <c:x val="0.11391453766120961"/>
                  <c:y val="6.337808034412365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3230077355438483"/>
                      <c:h val="8.715733449985418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DB7-4D18-98BD-91C01D59DCCF}"/>
                </c:ext>
              </c:extLst>
            </c:dLbl>
            <c:dLbl>
              <c:idx val="1"/>
              <c:layout>
                <c:manualLayout>
                  <c:x val="2.627913417297658E-2"/>
                  <c:y val="1.3584955526392535E-2"/>
                </c:manualLayout>
              </c:layout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25000"/>
                      <a:lumOff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64931"/>
                        <a:gd name="adj2" fmla="val -135050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FDB7-4D18-98BD-91C01D59DCCF}"/>
                </c:ext>
              </c:extLst>
            </c:dLbl>
            <c:dLbl>
              <c:idx val="2"/>
              <c:layout>
                <c:manualLayout>
                  <c:x val="-4.2505592841163321E-2"/>
                  <c:y val="2.8957528957528959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FDB7-4D18-98BD-91C01D59DCCF}"/>
                </c:ext>
              </c:extLst>
            </c:dLbl>
            <c:dLbl>
              <c:idx val="3"/>
              <c:layout>
                <c:manualLayout>
                  <c:x val="-5.9723199692061094E-2"/>
                  <c:y val="1.094709391752112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FDB7-4D18-98BD-91C01D59DCCF}"/>
                </c:ext>
              </c:extLst>
            </c:dLbl>
            <c:dLbl>
              <c:idx val="4"/>
              <c:layout>
                <c:manualLayout>
                  <c:x val="-7.600077418380255E-2"/>
                  <c:y val="3.3448618401866435E-2"/>
                </c:manualLayout>
              </c:layout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25000"/>
                      <a:lumOff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93652"/>
                        <a:gd name="adj2" fmla="val 35863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FDB7-4D18-98BD-91C01D59DCCF}"/>
                </c:ext>
              </c:extLst>
            </c:dLbl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'tb2'!$B$2:$B$6</c:f>
              <c:strCache>
                <c:ptCount val="5"/>
                <c:pt idx="0">
                  <c:v>Delay in Staging</c:v>
                </c:pt>
                <c:pt idx="1">
                  <c:v>Misplaced in Warehouse</c:v>
                </c:pt>
                <c:pt idx="2">
                  <c:v>Not received in system (Yard)</c:v>
                </c:pt>
                <c:pt idx="3">
                  <c:v>Others</c:v>
                </c:pt>
                <c:pt idx="4">
                  <c:v>Warehouse is full</c:v>
                </c:pt>
              </c:strCache>
            </c:strRef>
          </c:cat>
          <c:val>
            <c:numRef>
              <c:f>'tb2'!$D$2:$D$6</c:f>
              <c:numCache>
                <c:formatCode>General</c:formatCode>
                <c:ptCount val="5"/>
                <c:pt idx="0">
                  <c:v>5890</c:v>
                </c:pt>
                <c:pt idx="1">
                  <c:v>23940</c:v>
                </c:pt>
                <c:pt idx="2">
                  <c:v>16400</c:v>
                </c:pt>
                <c:pt idx="3">
                  <c:v>2575</c:v>
                </c:pt>
                <c:pt idx="4">
                  <c:v>8800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DB7-4D18-98BD-91C01D59DCCF}"/>
            </c:ext>
          </c:extLst>
        </c:ser>
        <c:ser>
          <c:idx val="1"/>
          <c:order val="1"/>
          <c:tx>
            <c:strRef>
              <c:f>'tb2'!$C$1</c:f>
              <c:strCache>
                <c:ptCount val="1"/>
                <c:pt idx="0">
                  <c:v>Count of Reason left in yard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FDB7-4D18-98BD-91C01D59DCC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FDB7-4D18-98BD-91C01D59DCC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FDB7-4D18-98BD-91C01D59DCC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2-FDB7-4D18-98BD-91C01D59DCC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FDB7-4D18-98BD-91C01D59DCCF}"/>
              </c:ext>
            </c:extLst>
          </c:dPt>
          <c:dLbls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val>
            <c:numRef>
              <c:f>'tb2'!$C$2:$C$6</c:f>
              <c:numCache>
                <c:formatCode>General</c:formatCode>
                <c:ptCount val="5"/>
                <c:pt idx="0">
                  <c:v>9</c:v>
                </c:pt>
                <c:pt idx="1">
                  <c:v>15</c:v>
                </c:pt>
                <c:pt idx="2">
                  <c:v>11</c:v>
                </c:pt>
                <c:pt idx="3">
                  <c:v>6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FDB7-4D18-98BD-91C01D59DCCF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Number of days delayed in maintainance</a:t>
            </a:r>
          </a:p>
        </c:rich>
      </c:tx>
      <c:layout>
        <c:manualLayout>
          <c:xMode val="edge"/>
          <c:yMode val="edge"/>
          <c:x val="0.20789262298922606"/>
          <c:y val="4.59346187073886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reasons!$C$2</c:f>
              <c:strCache>
                <c:ptCount val="1"/>
                <c:pt idx="0">
                  <c:v>No of days delayed</c:v>
                </c:pt>
              </c:strCache>
            </c:strRef>
          </c:tx>
          <c:explosion val="12"/>
          <c:dPt>
            <c:idx val="0"/>
            <c:bubble3D val="0"/>
            <c:explosion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EDC-4AE7-996A-A297B39DFB01}"/>
              </c:ext>
            </c:extLst>
          </c:dPt>
          <c:dPt>
            <c:idx val="1"/>
            <c:bubble3D val="0"/>
            <c:explosion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EDC-4AE7-996A-A297B39DFB01}"/>
              </c:ext>
            </c:extLst>
          </c:dPt>
          <c:dPt>
            <c:idx val="2"/>
            <c:bubble3D val="0"/>
            <c:explosion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EDC-4AE7-996A-A297B39DFB01}"/>
              </c:ext>
            </c:extLst>
          </c:dPt>
          <c:dPt>
            <c:idx val="3"/>
            <c:bubble3D val="0"/>
            <c:explosion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EDC-4AE7-996A-A297B39DFB01}"/>
              </c:ext>
            </c:extLst>
          </c:dPt>
          <c:dPt>
            <c:idx val="4"/>
            <c:bubble3D val="0"/>
            <c:explosion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EDC-4AE7-996A-A297B39DFB01}"/>
              </c:ext>
            </c:extLst>
          </c:dPt>
          <c:dPt>
            <c:idx val="5"/>
            <c:bubble3D val="0"/>
            <c:explosion val="0"/>
            <c:spPr>
              <a:solidFill>
                <a:schemeClr val="accent4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EDC-4AE7-996A-A297B39DFB01}"/>
              </c:ext>
            </c:extLst>
          </c:dPt>
          <c:dLbls>
            <c:dLbl>
              <c:idx val="0"/>
              <c:layout>
                <c:manualLayout>
                  <c:x val="4.4061284508111163E-2"/>
                  <c:y val="6.846807812007121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>
                    <c:manualLayout>
                      <c:w val="0.14486777255252728"/>
                      <c:h val="9.88513174431876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EDC-4AE7-996A-A297B39DFB01}"/>
                </c:ext>
              </c:extLst>
            </c:dLbl>
            <c:dLbl>
              <c:idx val="1"/>
              <c:layout>
                <c:manualLayout>
                  <c:x val="2.2553188240349201E-2"/>
                  <c:y val="-9.938534201886473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>
                    <c:manualLayout>
                      <c:w val="0.14669055345857618"/>
                      <c:h val="0.123688691281472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EDC-4AE7-996A-A297B39DFB01}"/>
                </c:ext>
              </c:extLst>
            </c:dLbl>
            <c:dLbl>
              <c:idx val="2"/>
              <c:layout>
                <c:manualLayout>
                  <c:x val="7.0484056896603003E-2"/>
                  <c:y val="-8.028937587638179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62697929507814"/>
                      <c:h val="9.240653498487155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9EDC-4AE7-996A-A297B39DFB01}"/>
                </c:ext>
              </c:extLst>
            </c:dLbl>
            <c:dLbl>
              <c:idx val="3"/>
              <c:layout>
                <c:manualLayout>
                  <c:x val="2.6973360257678634E-2"/>
                  <c:y val="-3.5481145440576276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>
                    <c:manualLayout>
                      <c:w val="0.15981451113791498"/>
                      <c:h val="0.131001038739415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9EDC-4AE7-996A-A297B39DFB01}"/>
                </c:ext>
              </c:extLst>
            </c:dLbl>
            <c:dLbl>
              <c:idx val="4"/>
              <c:layout>
                <c:manualLayout>
                  <c:x val="0.16612038706005122"/>
                  <c:y val="-4.1366339359864349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>
                    <c:manualLayout>
                      <c:w val="0.16745406824146983"/>
                      <c:h val="7.46454916485692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9EDC-4AE7-996A-A297B39DFB01}"/>
                </c:ext>
              </c:extLst>
            </c:dLbl>
            <c:dLbl>
              <c:idx val="5"/>
              <c:layout>
                <c:manualLayout>
                  <c:x val="5.3446067024734076E-2"/>
                  <c:y val="-0.19569322697013"/>
                </c:manualLayout>
              </c:layout>
              <c:spPr>
                <a:xfrm>
                  <a:off x="957434" y="717393"/>
                  <a:ext cx="1139600" cy="381501"/>
                </a:xfr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25000"/>
                      <a:lumOff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97483"/>
                        <a:gd name="adj2" fmla="val 11452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6380245391012871"/>
                      <c:h val="8.310572853520212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9EDC-4AE7-996A-A297B39DFB01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reasons!$B$3:$B$8</c:f>
              <c:strCache>
                <c:ptCount val="6"/>
                <c:pt idx="0">
                  <c:v>Not Available</c:v>
                </c:pt>
                <c:pt idx="1">
                  <c:v>Labor Shortage (Absence)</c:v>
                </c:pt>
                <c:pt idx="2">
                  <c:v>Others</c:v>
                </c:pt>
                <c:pt idx="3">
                  <c:v>Delays in bringing the line down</c:v>
                </c:pt>
                <c:pt idx="4">
                  <c:v>Labor Expertise</c:v>
                </c:pt>
                <c:pt idx="5">
                  <c:v>No Spares parts</c:v>
                </c:pt>
              </c:strCache>
            </c:strRef>
          </c:cat>
          <c:val>
            <c:numRef>
              <c:f>reasons!$C$3:$C$8</c:f>
              <c:numCache>
                <c:formatCode>General</c:formatCode>
                <c:ptCount val="6"/>
                <c:pt idx="0">
                  <c:v>37</c:v>
                </c:pt>
                <c:pt idx="1">
                  <c:v>16</c:v>
                </c:pt>
                <c:pt idx="2">
                  <c:v>6</c:v>
                </c:pt>
                <c:pt idx="3">
                  <c:v>10</c:v>
                </c:pt>
                <c:pt idx="4">
                  <c:v>38</c:v>
                </c:pt>
                <c:pt idx="5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EDC-4AE7-996A-A297B39DFB01}"/>
            </c:ext>
          </c:extLst>
        </c:ser>
        <c:ser>
          <c:idx val="1"/>
          <c:order val="1"/>
          <c:tx>
            <c:strRef>
              <c:f>reasons!$D$2</c:f>
              <c:strCache>
                <c:ptCount val="1"/>
                <c:pt idx="0">
                  <c:v>% no of days delayed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9EDC-4AE7-996A-A297B39DFB01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9EDC-4AE7-996A-A297B39DFB01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2-9EDC-4AE7-996A-A297B39DFB01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9EDC-4AE7-996A-A297B39DFB01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6-9EDC-4AE7-996A-A297B39DFB01}"/>
              </c:ext>
            </c:extLst>
          </c:dPt>
          <c:dPt>
            <c:idx val="5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8-9EDC-4AE7-996A-A297B39DFB0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reasons!$D$3:$D$8</c:f>
              <c:numCache>
                <c:formatCode>0.00</c:formatCode>
                <c:ptCount val="6"/>
                <c:pt idx="0">
                  <c:v>21.022727272727273</c:v>
                </c:pt>
                <c:pt idx="1">
                  <c:v>9.0909090909090917</c:v>
                </c:pt>
                <c:pt idx="2">
                  <c:v>3.4090909090909087</c:v>
                </c:pt>
                <c:pt idx="3">
                  <c:v>5.6818181818181817</c:v>
                </c:pt>
                <c:pt idx="4">
                  <c:v>21.59090909090909</c:v>
                </c:pt>
                <c:pt idx="5">
                  <c:v>39.204545454545453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9EDC-4AE7-996A-A297B39DFB0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 in labor hours due to lack of labor expertise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F0-4E18-9946-FE628E5FA265}"/>
              </c:ext>
            </c:extLst>
          </c:dPt>
          <c:dPt>
            <c:idx val="1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F0-4E18-9946-FE628E5FA26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4F0-4E18-9946-FE628E5FA265}"/>
              </c:ext>
            </c:extLst>
          </c:dPt>
          <c:dLbls>
            <c:dLbl>
              <c:idx val="0"/>
              <c:layout>
                <c:manualLayout>
                  <c:x val="4.6002386001471322E-2"/>
                  <c:y val="-1.9383207033028142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271707835219918"/>
                      <c:h val="0.2020282750053298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54F0-4E18-9946-FE628E5FA265}"/>
                </c:ext>
              </c:extLst>
            </c:dLbl>
            <c:dLbl>
              <c:idx val="1"/>
              <c:layout>
                <c:manualLayout>
                  <c:x val="0.16366347852666724"/>
                  <c:y val="-4.8828533862348658E-2"/>
                </c:manualLayout>
              </c:layout>
              <c:spPr>
                <a:xfrm>
                  <a:off x="5020718" y="3342202"/>
                  <a:ext cx="1613897" cy="901322"/>
                </a:xfr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25000"/>
                      <a:lumOff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5188"/>
                        <a:gd name="adj2" fmla="val -19345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40770754962746"/>
                      <c:h val="0.2020282750053298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54F0-4E18-9946-FE628E5FA265}"/>
                </c:ext>
              </c:extLst>
            </c:dLbl>
            <c:dLbl>
              <c:idx val="2"/>
              <c:layout>
                <c:manualLayout>
                  <c:x val="1.7242260113489151E-2"/>
                  <c:y val="-0.18412949247257163"/>
                </c:manualLayout>
              </c:layout>
              <c:spPr>
                <a:xfrm>
                  <a:off x="312231" y="626003"/>
                  <a:ext cx="1777649" cy="907178"/>
                </a:xfr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25000"/>
                      <a:lumOff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52764"/>
                        <a:gd name="adj2" fmla="val 75286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4192758907799641"/>
                      <c:h val="0.2020282750053298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54F0-4E18-9946-FE628E5FA265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Sheet3!$O$161:$O$163</c:f>
              <c:strCache>
                <c:ptCount val="3"/>
                <c:pt idx="0">
                  <c:v>Increase in labor hour for Electrical work</c:v>
                </c:pt>
                <c:pt idx="1">
                  <c:v>Increase in labor hour for Operator work</c:v>
                </c:pt>
                <c:pt idx="2">
                  <c:v>Increase in labor hour for Mechanical work </c:v>
                </c:pt>
              </c:strCache>
            </c:strRef>
          </c:cat>
          <c:val>
            <c:numRef>
              <c:f>Sheet3!$P$161:$P$163</c:f>
              <c:numCache>
                <c:formatCode>0.00</c:formatCode>
                <c:ptCount val="3"/>
                <c:pt idx="0">
                  <c:v>10.099999999999998</c:v>
                </c:pt>
                <c:pt idx="1">
                  <c:v>8.1999999999999993</c:v>
                </c:pt>
                <c:pt idx="2" formatCode="General">
                  <c:v>13.399999999999997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4F0-4E18-9946-FE628E5FA26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svg"/><Relationship Id="rId1" Type="http://schemas.openxmlformats.org/officeDocument/2006/relationships/image" Target="../media/image10.png"/><Relationship Id="rId6" Type="http://schemas.openxmlformats.org/officeDocument/2006/relationships/image" Target="../media/image9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6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35.png"/><Relationship Id="rId6" Type="http://schemas.openxmlformats.org/officeDocument/2006/relationships/image" Target="../media/image32.svg"/><Relationship Id="rId5" Type="http://schemas.openxmlformats.org/officeDocument/2006/relationships/image" Target="../media/image37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37E41-07CC-46A2-93C4-0E38DDF880C4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11B0BCF-7465-48DD-A3CA-32988C28308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Company’s Background</a:t>
          </a:r>
          <a:endParaRPr lang="en-US" b="1" i="0" u="none" strike="noStrike" cap="none" baseline="0" noProof="0" dirty="0">
            <a:solidFill>
              <a:srgbClr val="01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533D26-4B57-4D8C-8906-692DA68AD085}" type="parTrans" cxnId="{42E1E396-807D-4A0F-A798-94D9F25BE6BB}">
      <dgm:prSet/>
      <dgm:spPr/>
      <dgm:t>
        <a:bodyPr/>
        <a:lstStyle/>
        <a:p>
          <a:endParaRPr lang="en-US"/>
        </a:p>
      </dgm:t>
    </dgm:pt>
    <dgm:pt modelId="{9AC7B1B6-7FDA-44A0-85B2-FAB37FCFCA30}" type="sibTrans" cxnId="{42E1E396-807D-4A0F-A798-94D9F25BE6BB}">
      <dgm:prSet/>
      <dgm:spPr/>
      <dgm:t>
        <a:bodyPr/>
        <a:lstStyle/>
        <a:p>
          <a:endParaRPr lang="en-US"/>
        </a:p>
      </dgm:t>
    </dgm:pt>
    <dgm:pt modelId="{3892B572-5077-499E-804D-B20DCAB7907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Current Situation and Problems</a:t>
          </a:r>
        </a:p>
      </dgm:t>
    </dgm:pt>
    <dgm:pt modelId="{EF0206AF-8346-4AC9-8186-BA2A3C1F2165}" type="parTrans" cxnId="{FDD3EA6D-38FA-41D2-95AE-EC055BF83AA0}">
      <dgm:prSet/>
      <dgm:spPr/>
      <dgm:t>
        <a:bodyPr/>
        <a:lstStyle/>
        <a:p>
          <a:endParaRPr lang="en-US"/>
        </a:p>
      </dgm:t>
    </dgm:pt>
    <dgm:pt modelId="{FD4F801E-E588-4362-BF90-4BE770227072}" type="sibTrans" cxnId="{FDD3EA6D-38FA-41D2-95AE-EC055BF83AA0}">
      <dgm:prSet/>
      <dgm:spPr/>
      <dgm:t>
        <a:bodyPr/>
        <a:lstStyle/>
        <a:p>
          <a:endParaRPr lang="en-US"/>
        </a:p>
      </dgm:t>
    </dgm:pt>
    <dgm:pt modelId="{DB1C5341-0B44-41FF-8207-0850B6B5077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Possible Solutions</a:t>
          </a:r>
        </a:p>
      </dgm:t>
    </dgm:pt>
    <dgm:pt modelId="{DD58E287-0518-4F52-8B4B-4A16E6A0D100}" type="parTrans" cxnId="{BD8F8D84-50FA-4C16-AEC8-D346A7C9E665}">
      <dgm:prSet/>
      <dgm:spPr/>
      <dgm:t>
        <a:bodyPr/>
        <a:lstStyle/>
        <a:p>
          <a:endParaRPr lang="en-US"/>
        </a:p>
      </dgm:t>
    </dgm:pt>
    <dgm:pt modelId="{3A07DA3B-5176-4F7B-841D-CD15FE642D0E}" type="sibTrans" cxnId="{BD8F8D84-50FA-4C16-AEC8-D346A7C9E665}">
      <dgm:prSet/>
      <dgm:spPr/>
      <dgm:t>
        <a:bodyPr/>
        <a:lstStyle/>
        <a:p>
          <a:endParaRPr lang="en-US"/>
        </a:p>
      </dgm:t>
    </dgm:pt>
    <dgm:pt modelId="{755A6536-CBAB-44F7-A281-41C6C739402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 Produces Juices and Smoothies for three different bottling sizes and seven different fruits</a:t>
          </a:r>
        </a:p>
      </dgm:t>
    </dgm:pt>
    <dgm:pt modelId="{D0BEA30C-BF39-4296-B312-1E6F1153F787}" type="parTrans" cxnId="{79B45A48-0B33-4627-8517-7F103EB17A77}">
      <dgm:prSet/>
      <dgm:spPr/>
      <dgm:t>
        <a:bodyPr/>
        <a:lstStyle/>
        <a:p>
          <a:endParaRPr lang="en-US"/>
        </a:p>
      </dgm:t>
    </dgm:pt>
    <dgm:pt modelId="{F48FC12A-5F48-4E41-8012-D5A43837B2E1}" type="sibTrans" cxnId="{79B45A48-0B33-4627-8517-7F103EB17A77}">
      <dgm:prSet/>
      <dgm:spPr/>
      <dgm:t>
        <a:bodyPr/>
        <a:lstStyle/>
        <a:p>
          <a:endParaRPr lang="en-US"/>
        </a:p>
      </dgm:t>
    </dgm:pt>
    <dgm:pt modelId="{3B6BE83F-2F3D-42C4-A041-0867E1ECF1A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Times New Roman" panose="02020603050405020304" pitchFamily="18" charset="0"/>
              <a:cs typeface="Times New Roman" panose="02020603050405020304" pitchFamily="18" charset="0"/>
            </a:rPr>
            <a:t>Company wants to reduce the overall downtime by focusing on raw material management and asset management</a:t>
          </a:r>
        </a:p>
      </dgm:t>
    </dgm:pt>
    <dgm:pt modelId="{8825B9B4-E4AC-4938-8915-33848F37DE26}" type="parTrans" cxnId="{9EC7FC7C-9F75-496C-B4A9-828B118855F6}">
      <dgm:prSet/>
      <dgm:spPr/>
      <dgm:t>
        <a:bodyPr/>
        <a:lstStyle/>
        <a:p>
          <a:endParaRPr lang="en-US"/>
        </a:p>
      </dgm:t>
    </dgm:pt>
    <dgm:pt modelId="{F859F936-D785-47DD-913A-4E621A4A1108}" type="sibTrans" cxnId="{9EC7FC7C-9F75-496C-B4A9-828B118855F6}">
      <dgm:prSet/>
      <dgm:spPr/>
      <dgm:t>
        <a:bodyPr/>
        <a:lstStyle/>
        <a:p>
          <a:endParaRPr lang="en-US"/>
        </a:p>
      </dgm:t>
    </dgm:pt>
    <dgm:pt modelId="{08EFBF22-5097-409A-82FF-B342B879083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Juice Perfect' , a California based juice manufacturing company has six different plants across USA</a:t>
          </a:r>
        </a:p>
      </dgm:t>
    </dgm:pt>
    <dgm:pt modelId="{9A5F25FC-7FD4-4B28-9202-20FE172EBFA3}" type="parTrans" cxnId="{1BA730D0-489C-46DF-B7BE-77048221903C}">
      <dgm:prSet/>
      <dgm:spPr/>
      <dgm:t>
        <a:bodyPr/>
        <a:lstStyle/>
        <a:p>
          <a:endParaRPr lang="en-US"/>
        </a:p>
      </dgm:t>
    </dgm:pt>
    <dgm:pt modelId="{E8236897-2DDB-43E8-A000-0DDE80F3EFBB}" type="sibTrans" cxnId="{1BA730D0-489C-46DF-B7BE-77048221903C}">
      <dgm:prSet/>
      <dgm:spPr/>
      <dgm:t>
        <a:bodyPr/>
        <a:lstStyle/>
        <a:p>
          <a:endParaRPr lang="en-US"/>
        </a:p>
      </dgm:t>
    </dgm:pt>
    <dgm:pt modelId="{3EEAD5AA-C2E2-4A63-9D59-664767E54CC4}">
      <dgm:prSet phldr="0"/>
      <dgm:spPr/>
      <dgm:t>
        <a:bodyPr/>
        <a:lstStyle/>
        <a:p>
          <a:pPr>
            <a:lnSpc>
              <a:spcPct val="100000"/>
            </a:lnSpc>
          </a:pPr>
          <a:endParaRPr lang="en-US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C609030-4761-4143-836A-374383513570}" type="parTrans" cxnId="{FED6B47F-25BF-473E-AF9E-5C63D3D853F5}">
      <dgm:prSet/>
      <dgm:spPr/>
      <dgm:t>
        <a:bodyPr/>
        <a:lstStyle/>
        <a:p>
          <a:endParaRPr lang="en-US"/>
        </a:p>
      </dgm:t>
    </dgm:pt>
    <dgm:pt modelId="{FA5509B5-3410-43B2-9954-5E1A2C192F66}" type="sibTrans" cxnId="{FED6B47F-25BF-473E-AF9E-5C63D3D853F5}">
      <dgm:prSet/>
      <dgm:spPr/>
      <dgm:t>
        <a:bodyPr/>
        <a:lstStyle/>
        <a:p>
          <a:endParaRPr lang="en-US"/>
        </a:p>
      </dgm:t>
    </dgm:pt>
    <dgm:pt modelId="{00567661-D745-4874-B371-8C4C86CA5F39}">
      <dgm:prSet phldr="0"/>
      <dgm:spPr/>
      <dgm:t>
        <a:bodyPr/>
        <a:lstStyle/>
        <a:p>
          <a:pPr>
            <a:lnSpc>
              <a:spcPct val="100000"/>
            </a:lnSpc>
          </a:pPr>
          <a:endParaRPr lang="en-US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1ABA07-A83F-4B65-A139-49871CDD76D8}" type="parTrans" cxnId="{366E4A65-24DE-4582-85FA-AC4DF0801887}">
      <dgm:prSet/>
      <dgm:spPr/>
      <dgm:t>
        <a:bodyPr/>
        <a:lstStyle/>
        <a:p>
          <a:endParaRPr lang="en-US"/>
        </a:p>
      </dgm:t>
    </dgm:pt>
    <dgm:pt modelId="{C31AEBAF-D56D-490A-914E-E12085636867}" type="sibTrans" cxnId="{366E4A65-24DE-4582-85FA-AC4DF0801887}">
      <dgm:prSet/>
      <dgm:spPr/>
      <dgm:t>
        <a:bodyPr/>
        <a:lstStyle/>
        <a:p>
          <a:endParaRPr lang="en-US"/>
        </a:p>
      </dgm:t>
    </dgm:pt>
    <dgm:pt modelId="{06EC9A05-92F7-4DE0-BE25-CB5B09761DFD}">
      <dgm:prSet phldr="0"/>
      <dgm:spPr/>
      <dgm:t>
        <a:bodyPr/>
        <a:lstStyle/>
        <a:p>
          <a:pPr>
            <a:lnSpc>
              <a:spcPct val="100000"/>
            </a:lnSpc>
          </a:pPr>
          <a:endParaRPr lang="en-US" b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6B24D9-D1F1-4847-8162-DF1ED3B591F7}" type="parTrans" cxnId="{9F4C1B63-5F87-412C-A4D0-8BF0234873D1}">
      <dgm:prSet/>
      <dgm:spPr/>
      <dgm:t>
        <a:bodyPr/>
        <a:lstStyle/>
        <a:p>
          <a:endParaRPr lang="en-US"/>
        </a:p>
      </dgm:t>
    </dgm:pt>
    <dgm:pt modelId="{45706892-B6D0-4E2F-AA40-9ACD94FA2FEE}" type="sibTrans" cxnId="{9F4C1B63-5F87-412C-A4D0-8BF0234873D1}">
      <dgm:prSet/>
      <dgm:spPr/>
      <dgm:t>
        <a:bodyPr/>
        <a:lstStyle/>
        <a:p>
          <a:endParaRPr lang="en-US"/>
        </a:p>
      </dgm:t>
    </dgm:pt>
    <dgm:pt modelId="{29DE4270-E065-464C-915A-606980E7138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Excess ordering due to misplaced inventory, inventory not received in system etc.;57605 units of unmet production</a:t>
          </a:r>
        </a:p>
      </dgm:t>
    </dgm:pt>
    <dgm:pt modelId="{98A25376-5A1F-4D9F-B013-1F664BEB14EF}" type="parTrans" cxnId="{D41D7F9C-FA33-481B-B992-BD58B2FD98EA}">
      <dgm:prSet/>
      <dgm:spPr/>
      <dgm:t>
        <a:bodyPr/>
        <a:lstStyle/>
        <a:p>
          <a:endParaRPr lang="en-US"/>
        </a:p>
      </dgm:t>
    </dgm:pt>
    <dgm:pt modelId="{D3436412-9524-4806-808F-B9A002ECCA3E}" type="sibTrans" cxnId="{D41D7F9C-FA33-481B-B992-BD58B2FD98EA}">
      <dgm:prSet/>
      <dgm:spPr/>
      <dgm:t>
        <a:bodyPr/>
        <a:lstStyle/>
        <a:p>
          <a:endParaRPr lang="en-US"/>
        </a:p>
      </dgm:t>
    </dgm:pt>
    <dgm:pt modelId="{1DB2CD2F-6C1E-410E-AD9B-8B31A59359E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Not enough bottles in the production line leading to substantial delay in production schedule</a:t>
          </a:r>
        </a:p>
      </dgm:t>
    </dgm:pt>
    <dgm:pt modelId="{AF8D4758-DE4C-492E-813E-7E4AA580CAC0}" type="parTrans" cxnId="{39FFC5B1-1B91-443A-A09E-4C697E1DE1B1}">
      <dgm:prSet/>
      <dgm:spPr/>
      <dgm:t>
        <a:bodyPr/>
        <a:lstStyle/>
        <a:p>
          <a:endParaRPr lang="en-US"/>
        </a:p>
      </dgm:t>
    </dgm:pt>
    <dgm:pt modelId="{61AB49D6-ECA3-4E09-9676-787A61152354}" type="sibTrans" cxnId="{39FFC5B1-1B91-443A-A09E-4C697E1DE1B1}">
      <dgm:prSet/>
      <dgm:spPr/>
      <dgm:t>
        <a:bodyPr/>
        <a:lstStyle/>
        <a:p>
          <a:endParaRPr lang="en-US"/>
        </a:p>
      </dgm:t>
    </dgm:pt>
    <dgm:pt modelId="{C10A0DC3-E330-4F71-95E9-51EA3A0F44F4}">
      <dgm:prSet phldr="0"/>
      <dgm:spPr/>
      <dgm:t>
        <a:bodyPr/>
        <a:lstStyle/>
        <a:p>
          <a:pPr>
            <a:lnSpc>
              <a:spcPct val="100000"/>
            </a:lnSpc>
          </a:pPr>
          <a:endParaRPr lang="en-US" b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67267AA-30D2-4924-8C92-FF5C402B1CFE}" type="parTrans" cxnId="{8A1E783D-B29F-4B16-B143-897FA6C5D0BD}">
      <dgm:prSet/>
      <dgm:spPr/>
      <dgm:t>
        <a:bodyPr/>
        <a:lstStyle/>
        <a:p>
          <a:endParaRPr lang="en-US"/>
        </a:p>
      </dgm:t>
    </dgm:pt>
    <dgm:pt modelId="{95AFE0CE-6F61-4877-86C5-EE2324DE121B}" type="sibTrans" cxnId="{8A1E783D-B29F-4B16-B143-897FA6C5D0BD}">
      <dgm:prSet/>
      <dgm:spPr/>
      <dgm:t>
        <a:bodyPr/>
        <a:lstStyle/>
        <a:p>
          <a:endParaRPr lang="en-US"/>
        </a:p>
      </dgm:t>
    </dgm:pt>
    <dgm:pt modelId="{266CF56D-DFAB-4E74-94FF-CA3E342A419F}">
      <dgm:prSet phldr="0"/>
      <dgm:spPr/>
      <dgm:t>
        <a:bodyPr/>
        <a:lstStyle/>
        <a:p>
          <a:pPr>
            <a:lnSpc>
              <a:spcPct val="100000"/>
            </a:lnSpc>
          </a:pPr>
          <a:endParaRPr lang="en-US" b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72CA3A-527B-4BFF-A129-D8F65EE83751}" type="parTrans" cxnId="{40928094-26F9-46EB-80FB-D472EC643B32}">
      <dgm:prSet/>
      <dgm:spPr/>
      <dgm:t>
        <a:bodyPr/>
        <a:lstStyle/>
        <a:p>
          <a:endParaRPr lang="en-US"/>
        </a:p>
      </dgm:t>
    </dgm:pt>
    <dgm:pt modelId="{67B1243C-8239-44DF-9E78-3F7E1AFDC3D3}" type="sibTrans" cxnId="{40928094-26F9-46EB-80FB-D472EC643B32}">
      <dgm:prSet/>
      <dgm:spPr/>
      <dgm:t>
        <a:bodyPr/>
        <a:lstStyle/>
        <a:p>
          <a:endParaRPr lang="en-US"/>
        </a:p>
      </dgm:t>
    </dgm:pt>
    <dgm:pt modelId="{4238E124-673D-4471-8E95-C3571C94F61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72.58% fill rate (spare parts availability) leading to delay in maintenance day schedule</a:t>
          </a:r>
        </a:p>
      </dgm:t>
    </dgm:pt>
    <dgm:pt modelId="{54C86AE3-7C49-4498-A8B3-2EF268C61A59}" type="parTrans" cxnId="{D48CA3B7-FD0C-452A-909A-1FD45CFA3A08}">
      <dgm:prSet/>
      <dgm:spPr/>
      <dgm:t>
        <a:bodyPr/>
        <a:lstStyle/>
        <a:p>
          <a:endParaRPr lang="en-US"/>
        </a:p>
      </dgm:t>
    </dgm:pt>
    <dgm:pt modelId="{85CB89A7-05F8-4A53-9F81-6DF0557B8F01}" type="sibTrans" cxnId="{D48CA3B7-FD0C-452A-909A-1FD45CFA3A08}">
      <dgm:prSet/>
      <dgm:spPr/>
      <dgm:t>
        <a:bodyPr/>
        <a:lstStyle/>
        <a:p>
          <a:endParaRPr lang="en-US"/>
        </a:p>
      </dgm:t>
    </dgm:pt>
    <dgm:pt modelId="{13602169-0091-4077-8135-3E74AAC8BB1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Implementing RFID system for the raw materials inventory to properly locate it during planned production</a:t>
          </a:r>
        </a:p>
      </dgm:t>
    </dgm:pt>
    <dgm:pt modelId="{F382074D-EAB5-468E-94AA-D16C39FC9458}" type="parTrans" cxnId="{A9070935-6846-42F4-A1F6-7E86E4333259}">
      <dgm:prSet/>
      <dgm:spPr/>
      <dgm:t>
        <a:bodyPr/>
        <a:lstStyle/>
        <a:p>
          <a:endParaRPr lang="en-US"/>
        </a:p>
      </dgm:t>
    </dgm:pt>
    <dgm:pt modelId="{57FF0197-7F2C-4C8E-B3E0-CF7B0179F820}" type="sibTrans" cxnId="{A9070935-6846-42F4-A1F6-7E86E4333259}">
      <dgm:prSet/>
      <dgm:spPr/>
      <dgm:t>
        <a:bodyPr/>
        <a:lstStyle/>
        <a:p>
          <a:endParaRPr lang="en-US"/>
        </a:p>
      </dgm:t>
    </dgm:pt>
    <dgm:pt modelId="{F3572E15-25E1-44DC-B15A-8F2E285C27AD}">
      <dgm:prSet phldr="0"/>
      <dgm:spPr/>
      <dgm:t>
        <a:bodyPr/>
        <a:lstStyle/>
        <a:p>
          <a:pPr>
            <a:lnSpc>
              <a:spcPct val="100000"/>
            </a:lnSpc>
          </a:pPr>
          <a:endParaRPr lang="en-US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ACBEF4-F76D-4327-B172-A057814DE1C0}" type="parTrans" cxnId="{B5A2B498-071C-43D3-8BF4-6433013AED4C}">
      <dgm:prSet/>
      <dgm:spPr/>
      <dgm:t>
        <a:bodyPr/>
        <a:lstStyle/>
        <a:p>
          <a:endParaRPr lang="en-US"/>
        </a:p>
      </dgm:t>
    </dgm:pt>
    <dgm:pt modelId="{91C8443F-DC00-4890-B9E0-59C3D411C1DA}" type="sibTrans" cxnId="{B5A2B498-071C-43D3-8BF4-6433013AED4C}">
      <dgm:prSet/>
      <dgm:spPr/>
      <dgm:t>
        <a:bodyPr/>
        <a:lstStyle/>
        <a:p>
          <a:endParaRPr lang="en-US"/>
        </a:p>
      </dgm:t>
    </dgm:pt>
    <dgm:pt modelId="{E6F7FB7E-7BD5-476D-8964-89BDF9F70941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Implementing improvement techniques such as Kaizen and advanced ERP for better communication in function groups</a:t>
          </a:r>
        </a:p>
      </dgm:t>
    </dgm:pt>
    <dgm:pt modelId="{13D8DDF6-3AB7-4C8D-BDD8-F48453B4B840}" type="parTrans" cxnId="{9EDD9D73-822D-4461-96C6-89E5EDBD39DB}">
      <dgm:prSet/>
      <dgm:spPr/>
      <dgm:t>
        <a:bodyPr/>
        <a:lstStyle/>
        <a:p>
          <a:endParaRPr lang="en-US"/>
        </a:p>
      </dgm:t>
    </dgm:pt>
    <dgm:pt modelId="{B77569FB-928B-4A41-8770-06AA9DF208BF}" type="sibTrans" cxnId="{9EDD9D73-822D-4461-96C6-89E5EDBD39DB}">
      <dgm:prSet/>
      <dgm:spPr/>
      <dgm:t>
        <a:bodyPr/>
        <a:lstStyle/>
        <a:p>
          <a:endParaRPr lang="en-US"/>
        </a:p>
      </dgm:t>
    </dgm:pt>
    <dgm:pt modelId="{B9909357-8AAD-45D8-8111-87CEB828FE80}">
      <dgm:prSet phldr="0"/>
      <dgm:spPr/>
      <dgm:t>
        <a:bodyPr/>
        <a:lstStyle/>
        <a:p>
          <a:pPr>
            <a:lnSpc>
              <a:spcPct val="100000"/>
            </a:lnSpc>
          </a:pPr>
          <a:endParaRPr lang="en-US" b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DA98479-8C4C-45F7-9CC7-DA1211DE341E}" type="parTrans" cxnId="{A697DBB4-0895-4747-984A-C2CBF311A3B2}">
      <dgm:prSet/>
      <dgm:spPr/>
      <dgm:t>
        <a:bodyPr/>
        <a:lstStyle/>
        <a:p>
          <a:endParaRPr lang="en-US"/>
        </a:p>
      </dgm:t>
    </dgm:pt>
    <dgm:pt modelId="{8734EEA0-00B3-4A7E-85D3-CD661E85337A}" type="sibTrans" cxnId="{A697DBB4-0895-4747-984A-C2CBF311A3B2}">
      <dgm:prSet/>
      <dgm:spPr/>
      <dgm:t>
        <a:bodyPr/>
        <a:lstStyle/>
        <a:p>
          <a:endParaRPr lang="en-US"/>
        </a:p>
      </dgm:t>
    </dgm:pt>
    <dgm:pt modelId="{81DFF02D-29EB-4AC6-B13B-A05032CFB08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98% fill rate for the available spare parts so there are minimum stockouts; Reorder point of 100 units</a:t>
          </a:r>
        </a:p>
      </dgm:t>
    </dgm:pt>
    <dgm:pt modelId="{CB485846-4018-4A30-9D29-1DC8A260D936}" type="parTrans" cxnId="{0A16D085-4907-421C-AA60-BE61506A8280}">
      <dgm:prSet/>
      <dgm:spPr/>
      <dgm:t>
        <a:bodyPr/>
        <a:lstStyle/>
        <a:p>
          <a:endParaRPr lang="en-US"/>
        </a:p>
      </dgm:t>
    </dgm:pt>
    <dgm:pt modelId="{714701A9-E66B-40CB-AE41-D9895BD537F3}" type="sibTrans" cxnId="{0A16D085-4907-421C-AA60-BE61506A8280}">
      <dgm:prSet/>
      <dgm:spPr/>
      <dgm:t>
        <a:bodyPr/>
        <a:lstStyle/>
        <a:p>
          <a:endParaRPr lang="en-US"/>
        </a:p>
      </dgm:t>
    </dgm:pt>
    <dgm:pt modelId="{29A1F35F-C467-4B48-818D-8E546B7A5C08}" type="pres">
      <dgm:prSet presAssocID="{0E937E41-07CC-46A2-93C4-0E38DDF880C4}" presName="root" presStyleCnt="0">
        <dgm:presLayoutVars>
          <dgm:dir/>
          <dgm:resizeHandles val="exact"/>
        </dgm:presLayoutVars>
      </dgm:prSet>
      <dgm:spPr/>
    </dgm:pt>
    <dgm:pt modelId="{AB5FD2B8-3F56-4827-B5AF-0321F1D9CF3E}" type="pres">
      <dgm:prSet presAssocID="{311B0BCF-7465-48DD-A3CA-32988C28308D}" presName="compNode" presStyleCnt="0"/>
      <dgm:spPr/>
    </dgm:pt>
    <dgm:pt modelId="{CD7D9B4D-47B9-441F-80C4-EC71D47C5274}" type="pres">
      <dgm:prSet presAssocID="{311B0BCF-7465-48DD-A3CA-32988C28308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80DB7A17-822D-45A3-93DA-717BCE162B62}" type="pres">
      <dgm:prSet presAssocID="{311B0BCF-7465-48DD-A3CA-32988C28308D}" presName="iconSpace" presStyleCnt="0"/>
      <dgm:spPr/>
    </dgm:pt>
    <dgm:pt modelId="{B5023959-A3EE-4629-8380-1A1983422CE6}" type="pres">
      <dgm:prSet presAssocID="{311B0BCF-7465-48DD-A3CA-32988C28308D}" presName="parTx" presStyleLbl="revTx" presStyleIdx="0" presStyleCnt="6">
        <dgm:presLayoutVars>
          <dgm:chMax val="0"/>
          <dgm:chPref val="0"/>
        </dgm:presLayoutVars>
      </dgm:prSet>
      <dgm:spPr/>
    </dgm:pt>
    <dgm:pt modelId="{29CE0B3F-CAD6-403E-8635-613DA1DFCD4E}" type="pres">
      <dgm:prSet presAssocID="{311B0BCF-7465-48DD-A3CA-32988C28308D}" presName="txSpace" presStyleCnt="0"/>
      <dgm:spPr/>
    </dgm:pt>
    <dgm:pt modelId="{2E6B9780-12CA-4DDA-A1A8-D492ABA23FAA}" type="pres">
      <dgm:prSet presAssocID="{311B0BCF-7465-48DD-A3CA-32988C28308D}" presName="desTx" presStyleLbl="revTx" presStyleIdx="1" presStyleCnt="6">
        <dgm:presLayoutVars/>
      </dgm:prSet>
      <dgm:spPr/>
    </dgm:pt>
    <dgm:pt modelId="{F52898B5-338C-4FAB-8C3A-9EC42C67F92D}" type="pres">
      <dgm:prSet presAssocID="{9AC7B1B6-7FDA-44A0-85B2-FAB37FCFCA30}" presName="sibTrans" presStyleCnt="0"/>
      <dgm:spPr/>
    </dgm:pt>
    <dgm:pt modelId="{9227A3BC-7AF2-477B-9D17-BF7EEC3376D5}" type="pres">
      <dgm:prSet presAssocID="{3892B572-5077-499E-804D-B20DCAB7907F}" presName="compNode" presStyleCnt="0"/>
      <dgm:spPr/>
    </dgm:pt>
    <dgm:pt modelId="{AC476B2A-903F-46A2-B704-5AF1C7F7CB6F}" type="pres">
      <dgm:prSet presAssocID="{3892B572-5077-499E-804D-B20DCAB7907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D6860B20-8EAB-4A47-8DEA-39438EE0969B}" type="pres">
      <dgm:prSet presAssocID="{3892B572-5077-499E-804D-B20DCAB7907F}" presName="iconSpace" presStyleCnt="0"/>
      <dgm:spPr/>
    </dgm:pt>
    <dgm:pt modelId="{261D3F9F-2B79-4467-8983-63ADC122A213}" type="pres">
      <dgm:prSet presAssocID="{3892B572-5077-499E-804D-B20DCAB7907F}" presName="parTx" presStyleLbl="revTx" presStyleIdx="2" presStyleCnt="6">
        <dgm:presLayoutVars>
          <dgm:chMax val="0"/>
          <dgm:chPref val="0"/>
        </dgm:presLayoutVars>
      </dgm:prSet>
      <dgm:spPr/>
    </dgm:pt>
    <dgm:pt modelId="{14468A82-1340-4B4B-AAB8-D29A995D021D}" type="pres">
      <dgm:prSet presAssocID="{3892B572-5077-499E-804D-B20DCAB7907F}" presName="txSpace" presStyleCnt="0"/>
      <dgm:spPr/>
    </dgm:pt>
    <dgm:pt modelId="{3F2C7060-F79A-491C-AFD2-2A5815AD9EAB}" type="pres">
      <dgm:prSet presAssocID="{3892B572-5077-499E-804D-B20DCAB7907F}" presName="desTx" presStyleLbl="revTx" presStyleIdx="3" presStyleCnt="6">
        <dgm:presLayoutVars/>
      </dgm:prSet>
      <dgm:spPr/>
    </dgm:pt>
    <dgm:pt modelId="{F7DD1514-C677-47F7-921A-257313B0297A}" type="pres">
      <dgm:prSet presAssocID="{FD4F801E-E588-4362-BF90-4BE770227072}" presName="sibTrans" presStyleCnt="0"/>
      <dgm:spPr/>
    </dgm:pt>
    <dgm:pt modelId="{5C0C1DBE-5004-409C-8DF4-BB5C6B635FAF}" type="pres">
      <dgm:prSet presAssocID="{DB1C5341-0B44-41FF-8207-0850B6B5077A}" presName="compNode" presStyleCnt="0"/>
      <dgm:spPr/>
    </dgm:pt>
    <dgm:pt modelId="{FF790D83-17E0-4C1F-9B7D-F12734B6657C}" type="pres">
      <dgm:prSet presAssocID="{DB1C5341-0B44-41FF-8207-0850B6B507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0027CF68-66A9-45BB-84D2-9B3DAE234BD6}" type="pres">
      <dgm:prSet presAssocID="{DB1C5341-0B44-41FF-8207-0850B6B5077A}" presName="iconSpace" presStyleCnt="0"/>
      <dgm:spPr/>
    </dgm:pt>
    <dgm:pt modelId="{03114C28-6787-46D1-91EF-F2EFB0921210}" type="pres">
      <dgm:prSet presAssocID="{DB1C5341-0B44-41FF-8207-0850B6B5077A}" presName="parTx" presStyleLbl="revTx" presStyleIdx="4" presStyleCnt="6">
        <dgm:presLayoutVars>
          <dgm:chMax val="0"/>
          <dgm:chPref val="0"/>
        </dgm:presLayoutVars>
      </dgm:prSet>
      <dgm:spPr/>
    </dgm:pt>
    <dgm:pt modelId="{5FFD44EB-5835-470B-BF16-7C97B9108BA7}" type="pres">
      <dgm:prSet presAssocID="{DB1C5341-0B44-41FF-8207-0850B6B5077A}" presName="txSpace" presStyleCnt="0"/>
      <dgm:spPr/>
    </dgm:pt>
    <dgm:pt modelId="{292BEE25-EB44-4E5E-A2BB-8BCFE466B2C2}" type="pres">
      <dgm:prSet presAssocID="{DB1C5341-0B44-41FF-8207-0850B6B5077A}" presName="desTx" presStyleLbl="revTx" presStyleIdx="5" presStyleCnt="6">
        <dgm:presLayoutVars/>
      </dgm:prSet>
      <dgm:spPr/>
    </dgm:pt>
  </dgm:ptLst>
  <dgm:cxnLst>
    <dgm:cxn modelId="{3A073B07-46CE-45CB-A543-29630B3E8359}" type="presOf" srcId="{311B0BCF-7465-48DD-A3CA-32988C28308D}" destId="{B5023959-A3EE-4629-8380-1A1983422CE6}" srcOrd="0" destOrd="0" presId="urn:microsoft.com/office/officeart/2018/5/layout/CenteredIconLabelDescriptionList"/>
    <dgm:cxn modelId="{0059920A-605E-499B-83D2-AAB0A7C111BF}" type="presOf" srcId="{B9909357-8AAD-45D8-8111-87CEB828FE80}" destId="{292BEE25-EB44-4E5E-A2BB-8BCFE466B2C2}" srcOrd="0" destOrd="3" presId="urn:microsoft.com/office/officeart/2018/5/layout/CenteredIconLabelDescriptionList"/>
    <dgm:cxn modelId="{FB4CF714-ED71-4351-B66A-6BC82D16DD52}" type="presOf" srcId="{E6F7FB7E-7BD5-476D-8964-89BDF9F70941}" destId="{292BEE25-EB44-4E5E-A2BB-8BCFE466B2C2}" srcOrd="0" destOrd="2" presId="urn:microsoft.com/office/officeart/2018/5/layout/CenteredIconLabelDescriptionList"/>
    <dgm:cxn modelId="{5BFEC91E-8182-44AC-BFC7-7E24505DDD44}" type="presOf" srcId="{3892B572-5077-499E-804D-B20DCAB7907F}" destId="{261D3F9F-2B79-4467-8983-63ADC122A213}" srcOrd="0" destOrd="0" presId="urn:microsoft.com/office/officeart/2018/5/layout/CenteredIconLabelDescriptionList"/>
    <dgm:cxn modelId="{8B4DB720-CBBB-4431-B443-073CEFFEA3D5}" type="presOf" srcId="{0E937E41-07CC-46A2-93C4-0E38DDF880C4}" destId="{29A1F35F-C467-4B48-818D-8E546B7A5C08}" srcOrd="0" destOrd="0" presId="urn:microsoft.com/office/officeart/2018/5/layout/CenteredIconLabelDescriptionList"/>
    <dgm:cxn modelId="{A9070935-6846-42F4-A1F6-7E86E4333259}" srcId="{DB1C5341-0B44-41FF-8207-0850B6B5077A}" destId="{13602169-0091-4077-8135-3E74AAC8BB13}" srcOrd="0" destOrd="0" parTransId="{F382074D-EAB5-468E-94AA-D16C39FC9458}" sibTransId="{57FF0197-7F2C-4C8E-B3E0-CF7B0179F820}"/>
    <dgm:cxn modelId="{D5AC303B-C7A2-427A-81EC-E7FEE31F04E7}" type="presOf" srcId="{06EC9A05-92F7-4DE0-BE25-CB5B09761DFD}" destId="{2E6B9780-12CA-4DDA-A1A8-D492ABA23FAA}" srcOrd="0" destOrd="3" presId="urn:microsoft.com/office/officeart/2018/5/layout/CenteredIconLabelDescriptionList"/>
    <dgm:cxn modelId="{8A1E783D-B29F-4B16-B143-897FA6C5D0BD}" srcId="{3892B572-5077-499E-804D-B20DCAB7907F}" destId="{C10A0DC3-E330-4F71-95E9-51EA3A0F44F4}" srcOrd="3" destOrd="0" parTransId="{067267AA-30D2-4924-8C92-FF5C402B1CFE}" sibTransId="{95AFE0CE-6F61-4877-86C5-EE2324DE121B}"/>
    <dgm:cxn modelId="{2E152E60-A74D-4287-9D40-404EF1532DD2}" type="presOf" srcId="{3EEAD5AA-C2E2-4A63-9D59-664767E54CC4}" destId="{2E6B9780-12CA-4DDA-A1A8-D492ABA23FAA}" srcOrd="0" destOrd="5" presId="urn:microsoft.com/office/officeart/2018/5/layout/CenteredIconLabelDescriptionList"/>
    <dgm:cxn modelId="{9F4C1B63-5F87-412C-A4D0-8BF0234873D1}" srcId="{311B0BCF-7465-48DD-A3CA-32988C28308D}" destId="{06EC9A05-92F7-4DE0-BE25-CB5B09761DFD}" srcOrd="3" destOrd="0" parTransId="{226B24D9-D1F1-4847-8162-DF1ED3B591F7}" sibTransId="{45706892-B6D0-4E2F-AA40-9ACD94FA2FEE}"/>
    <dgm:cxn modelId="{366E4A65-24DE-4582-85FA-AC4DF0801887}" srcId="{311B0BCF-7465-48DD-A3CA-32988C28308D}" destId="{00567661-D745-4874-B371-8C4C86CA5F39}" srcOrd="1" destOrd="0" parTransId="{D61ABA07-A83F-4B65-A139-49871CDD76D8}" sibTransId="{C31AEBAF-D56D-490A-914E-E12085636867}"/>
    <dgm:cxn modelId="{0D420D48-0FD1-4F14-BC62-6F3975794529}" type="presOf" srcId="{13602169-0091-4077-8135-3E74AAC8BB13}" destId="{292BEE25-EB44-4E5E-A2BB-8BCFE466B2C2}" srcOrd="0" destOrd="0" presId="urn:microsoft.com/office/officeart/2018/5/layout/CenteredIconLabelDescriptionList"/>
    <dgm:cxn modelId="{79B45A48-0B33-4627-8517-7F103EB17A77}" srcId="{311B0BCF-7465-48DD-A3CA-32988C28308D}" destId="{755A6536-CBAB-44F7-A281-41C6C7394023}" srcOrd="2" destOrd="0" parTransId="{D0BEA30C-BF39-4296-B312-1E6F1153F787}" sibTransId="{F48FC12A-5F48-4E41-8012-D5A43837B2E1}"/>
    <dgm:cxn modelId="{FDD3EA6D-38FA-41D2-95AE-EC055BF83AA0}" srcId="{0E937E41-07CC-46A2-93C4-0E38DDF880C4}" destId="{3892B572-5077-499E-804D-B20DCAB7907F}" srcOrd="1" destOrd="0" parTransId="{EF0206AF-8346-4AC9-8186-BA2A3C1F2165}" sibTransId="{FD4F801E-E588-4362-BF90-4BE770227072}"/>
    <dgm:cxn modelId="{17222D70-562D-4882-8760-CE60F1D4AA08}" type="presOf" srcId="{DB1C5341-0B44-41FF-8207-0850B6B5077A}" destId="{03114C28-6787-46D1-91EF-F2EFB0921210}" srcOrd="0" destOrd="0" presId="urn:microsoft.com/office/officeart/2018/5/layout/CenteredIconLabelDescriptionList"/>
    <dgm:cxn modelId="{D8F08B70-EA56-46AF-8D41-87D16F5FC612}" type="presOf" srcId="{266CF56D-DFAB-4E74-94FF-CA3E342A419F}" destId="{3F2C7060-F79A-491C-AFD2-2A5815AD9EAB}" srcOrd="0" destOrd="1" presId="urn:microsoft.com/office/officeart/2018/5/layout/CenteredIconLabelDescriptionList"/>
    <dgm:cxn modelId="{9EDD9D73-822D-4461-96C6-89E5EDBD39DB}" srcId="{DB1C5341-0B44-41FF-8207-0850B6B5077A}" destId="{E6F7FB7E-7BD5-476D-8964-89BDF9F70941}" srcOrd="2" destOrd="0" parTransId="{13D8DDF6-3AB7-4C8D-BDD8-F48453B4B840}" sibTransId="{B77569FB-928B-4A41-8770-06AA9DF208BF}"/>
    <dgm:cxn modelId="{7E87F356-F9B0-4289-957D-60F3BB8E24F5}" type="presOf" srcId="{4238E124-673D-4471-8E95-C3571C94F61F}" destId="{3F2C7060-F79A-491C-AFD2-2A5815AD9EAB}" srcOrd="0" destOrd="4" presId="urn:microsoft.com/office/officeart/2018/5/layout/CenteredIconLabelDescriptionList"/>
    <dgm:cxn modelId="{F9C80057-0CD0-4F2F-95BB-2986BC7FBF17}" type="presOf" srcId="{08EFBF22-5097-409A-82FF-B342B8790835}" destId="{2E6B9780-12CA-4DDA-A1A8-D492ABA23FAA}" srcOrd="0" destOrd="0" presId="urn:microsoft.com/office/officeart/2018/5/layout/CenteredIconLabelDescriptionList"/>
    <dgm:cxn modelId="{91689777-BDDE-41C3-B968-14BC17057FA3}" type="presOf" srcId="{29DE4270-E065-464C-915A-606980E7138A}" destId="{3F2C7060-F79A-491C-AFD2-2A5815AD9EAB}" srcOrd="0" destOrd="0" presId="urn:microsoft.com/office/officeart/2018/5/layout/CenteredIconLabelDescriptionList"/>
    <dgm:cxn modelId="{3D259B57-2F0D-44C0-87D5-5BB275F5F208}" type="presOf" srcId="{755A6536-CBAB-44F7-A281-41C6C7394023}" destId="{2E6B9780-12CA-4DDA-A1A8-D492ABA23FAA}" srcOrd="0" destOrd="2" presId="urn:microsoft.com/office/officeart/2018/5/layout/CenteredIconLabelDescriptionList"/>
    <dgm:cxn modelId="{9EC7FC7C-9F75-496C-B4A9-828B118855F6}" srcId="{311B0BCF-7465-48DD-A3CA-32988C28308D}" destId="{3B6BE83F-2F3D-42C4-A041-0867E1ECF1AD}" srcOrd="4" destOrd="0" parTransId="{8825B9B4-E4AC-4938-8915-33848F37DE26}" sibTransId="{F859F936-D785-47DD-913A-4E621A4A1108}"/>
    <dgm:cxn modelId="{FED6B47F-25BF-473E-AF9E-5C63D3D853F5}" srcId="{311B0BCF-7465-48DD-A3CA-32988C28308D}" destId="{3EEAD5AA-C2E2-4A63-9D59-664767E54CC4}" srcOrd="5" destOrd="0" parTransId="{5C609030-4761-4143-836A-374383513570}" sibTransId="{FA5509B5-3410-43B2-9954-5E1A2C192F66}"/>
    <dgm:cxn modelId="{467F3883-ACA1-4990-9A28-67561867DD5E}" type="presOf" srcId="{F3572E15-25E1-44DC-B15A-8F2E285C27AD}" destId="{292BEE25-EB44-4E5E-A2BB-8BCFE466B2C2}" srcOrd="0" destOrd="1" presId="urn:microsoft.com/office/officeart/2018/5/layout/CenteredIconLabelDescriptionList"/>
    <dgm:cxn modelId="{5B101E84-45A7-446A-9F72-76CBFA56A4DA}" type="presOf" srcId="{1DB2CD2F-6C1E-410E-AD9B-8B31A59359EB}" destId="{3F2C7060-F79A-491C-AFD2-2A5815AD9EAB}" srcOrd="0" destOrd="2" presId="urn:microsoft.com/office/officeart/2018/5/layout/CenteredIconLabelDescriptionList"/>
    <dgm:cxn modelId="{BD8F8D84-50FA-4C16-AEC8-D346A7C9E665}" srcId="{0E937E41-07CC-46A2-93C4-0E38DDF880C4}" destId="{DB1C5341-0B44-41FF-8207-0850B6B5077A}" srcOrd="2" destOrd="0" parTransId="{DD58E287-0518-4F52-8B4B-4A16E6A0D100}" sibTransId="{3A07DA3B-5176-4F7B-841D-CD15FE642D0E}"/>
    <dgm:cxn modelId="{0A16D085-4907-421C-AA60-BE61506A8280}" srcId="{DB1C5341-0B44-41FF-8207-0850B6B5077A}" destId="{81DFF02D-29EB-4AC6-B13B-A05032CFB08C}" srcOrd="4" destOrd="0" parTransId="{CB485846-4018-4A30-9D29-1DC8A260D936}" sibTransId="{714701A9-E66B-40CB-AE41-D9895BD537F3}"/>
    <dgm:cxn modelId="{40928094-26F9-46EB-80FB-D472EC643B32}" srcId="{3892B572-5077-499E-804D-B20DCAB7907F}" destId="{266CF56D-DFAB-4E74-94FF-CA3E342A419F}" srcOrd="1" destOrd="0" parTransId="{C272CA3A-527B-4BFF-A129-D8F65EE83751}" sibTransId="{67B1243C-8239-44DF-9E78-3F7E1AFDC3D3}"/>
    <dgm:cxn modelId="{42E1E396-807D-4A0F-A798-94D9F25BE6BB}" srcId="{0E937E41-07CC-46A2-93C4-0E38DDF880C4}" destId="{311B0BCF-7465-48DD-A3CA-32988C28308D}" srcOrd="0" destOrd="0" parTransId="{93533D26-4B57-4D8C-8906-692DA68AD085}" sibTransId="{9AC7B1B6-7FDA-44A0-85B2-FAB37FCFCA30}"/>
    <dgm:cxn modelId="{B5A2B498-071C-43D3-8BF4-6433013AED4C}" srcId="{DB1C5341-0B44-41FF-8207-0850B6B5077A}" destId="{F3572E15-25E1-44DC-B15A-8F2E285C27AD}" srcOrd="1" destOrd="0" parTransId="{A6ACBEF4-F76D-4327-B172-A057814DE1C0}" sibTransId="{91C8443F-DC00-4890-B9E0-59C3D411C1DA}"/>
    <dgm:cxn modelId="{D41D7F9C-FA33-481B-B992-BD58B2FD98EA}" srcId="{3892B572-5077-499E-804D-B20DCAB7907F}" destId="{29DE4270-E065-464C-915A-606980E7138A}" srcOrd="0" destOrd="0" parTransId="{98A25376-5A1F-4D9F-B013-1F664BEB14EF}" sibTransId="{D3436412-9524-4806-808F-B9A002ECCA3E}"/>
    <dgm:cxn modelId="{EAE7EAA2-759A-485F-85C3-FC59721C6E05}" type="presOf" srcId="{00567661-D745-4874-B371-8C4C86CA5F39}" destId="{2E6B9780-12CA-4DDA-A1A8-D492ABA23FAA}" srcOrd="0" destOrd="1" presId="urn:microsoft.com/office/officeart/2018/5/layout/CenteredIconLabelDescriptionList"/>
    <dgm:cxn modelId="{4F3F88A6-234A-460B-8DE5-68283F31B8C6}" type="presOf" srcId="{3B6BE83F-2F3D-42C4-A041-0867E1ECF1AD}" destId="{2E6B9780-12CA-4DDA-A1A8-D492ABA23FAA}" srcOrd="0" destOrd="4" presId="urn:microsoft.com/office/officeart/2018/5/layout/CenteredIconLabelDescriptionList"/>
    <dgm:cxn modelId="{9217E9AC-CA1C-406E-91E2-C27CD025F55E}" type="presOf" srcId="{C10A0DC3-E330-4F71-95E9-51EA3A0F44F4}" destId="{3F2C7060-F79A-491C-AFD2-2A5815AD9EAB}" srcOrd="0" destOrd="3" presId="urn:microsoft.com/office/officeart/2018/5/layout/CenteredIconLabelDescriptionList"/>
    <dgm:cxn modelId="{39FFC5B1-1B91-443A-A09E-4C697E1DE1B1}" srcId="{3892B572-5077-499E-804D-B20DCAB7907F}" destId="{1DB2CD2F-6C1E-410E-AD9B-8B31A59359EB}" srcOrd="2" destOrd="0" parTransId="{AF8D4758-DE4C-492E-813E-7E4AA580CAC0}" sibTransId="{61AB49D6-ECA3-4E09-9676-787A61152354}"/>
    <dgm:cxn modelId="{A697DBB4-0895-4747-984A-C2CBF311A3B2}" srcId="{DB1C5341-0B44-41FF-8207-0850B6B5077A}" destId="{B9909357-8AAD-45D8-8111-87CEB828FE80}" srcOrd="3" destOrd="0" parTransId="{1DA98479-8C4C-45F7-9CC7-DA1211DE341E}" sibTransId="{8734EEA0-00B3-4A7E-85D3-CD661E85337A}"/>
    <dgm:cxn modelId="{D48CA3B7-FD0C-452A-909A-1FD45CFA3A08}" srcId="{3892B572-5077-499E-804D-B20DCAB7907F}" destId="{4238E124-673D-4471-8E95-C3571C94F61F}" srcOrd="4" destOrd="0" parTransId="{54C86AE3-7C49-4498-A8B3-2EF268C61A59}" sibTransId="{85CB89A7-05F8-4A53-9F81-6DF0557B8F01}"/>
    <dgm:cxn modelId="{7EF7F0BC-9178-4ECB-8516-10BB0535E73B}" type="presOf" srcId="{81DFF02D-29EB-4AC6-B13B-A05032CFB08C}" destId="{292BEE25-EB44-4E5E-A2BB-8BCFE466B2C2}" srcOrd="0" destOrd="4" presId="urn:microsoft.com/office/officeart/2018/5/layout/CenteredIconLabelDescriptionList"/>
    <dgm:cxn modelId="{1BA730D0-489C-46DF-B7BE-77048221903C}" srcId="{311B0BCF-7465-48DD-A3CA-32988C28308D}" destId="{08EFBF22-5097-409A-82FF-B342B8790835}" srcOrd="0" destOrd="0" parTransId="{9A5F25FC-7FD4-4B28-9202-20FE172EBFA3}" sibTransId="{E8236897-2DDB-43E8-A000-0DDE80F3EFBB}"/>
    <dgm:cxn modelId="{46C0E0DA-094D-40EC-B4EC-871C8AD11BEE}" type="presParOf" srcId="{29A1F35F-C467-4B48-818D-8E546B7A5C08}" destId="{AB5FD2B8-3F56-4827-B5AF-0321F1D9CF3E}" srcOrd="0" destOrd="0" presId="urn:microsoft.com/office/officeart/2018/5/layout/CenteredIconLabelDescriptionList"/>
    <dgm:cxn modelId="{55DA26D0-4575-4B65-9A1D-EFF808C51F3E}" type="presParOf" srcId="{AB5FD2B8-3F56-4827-B5AF-0321F1D9CF3E}" destId="{CD7D9B4D-47B9-441F-80C4-EC71D47C5274}" srcOrd="0" destOrd="0" presId="urn:microsoft.com/office/officeart/2018/5/layout/CenteredIconLabelDescriptionList"/>
    <dgm:cxn modelId="{3D9C4AF7-2669-4FC9-8B4B-5B122DCE6EDC}" type="presParOf" srcId="{AB5FD2B8-3F56-4827-B5AF-0321F1D9CF3E}" destId="{80DB7A17-822D-45A3-93DA-717BCE162B62}" srcOrd="1" destOrd="0" presId="urn:microsoft.com/office/officeart/2018/5/layout/CenteredIconLabelDescriptionList"/>
    <dgm:cxn modelId="{24E201D4-8CB7-4E5C-8594-F676A118E377}" type="presParOf" srcId="{AB5FD2B8-3F56-4827-B5AF-0321F1D9CF3E}" destId="{B5023959-A3EE-4629-8380-1A1983422CE6}" srcOrd="2" destOrd="0" presId="urn:microsoft.com/office/officeart/2018/5/layout/CenteredIconLabelDescriptionList"/>
    <dgm:cxn modelId="{FA7CDDDF-4384-46A6-B098-4E8DA28A8A2F}" type="presParOf" srcId="{AB5FD2B8-3F56-4827-B5AF-0321F1D9CF3E}" destId="{29CE0B3F-CAD6-403E-8635-613DA1DFCD4E}" srcOrd="3" destOrd="0" presId="urn:microsoft.com/office/officeart/2018/5/layout/CenteredIconLabelDescriptionList"/>
    <dgm:cxn modelId="{12A49CE3-C862-4F75-8FF2-A1573FFD968C}" type="presParOf" srcId="{AB5FD2B8-3F56-4827-B5AF-0321F1D9CF3E}" destId="{2E6B9780-12CA-4DDA-A1A8-D492ABA23FAA}" srcOrd="4" destOrd="0" presId="urn:microsoft.com/office/officeart/2018/5/layout/CenteredIconLabelDescriptionList"/>
    <dgm:cxn modelId="{0B2A73DB-78AF-4836-8BA7-9062D8EEAD2C}" type="presParOf" srcId="{29A1F35F-C467-4B48-818D-8E546B7A5C08}" destId="{F52898B5-338C-4FAB-8C3A-9EC42C67F92D}" srcOrd="1" destOrd="0" presId="urn:microsoft.com/office/officeart/2018/5/layout/CenteredIconLabelDescriptionList"/>
    <dgm:cxn modelId="{03D5E5E7-D5D9-4304-BCC3-53128ACED8CD}" type="presParOf" srcId="{29A1F35F-C467-4B48-818D-8E546B7A5C08}" destId="{9227A3BC-7AF2-477B-9D17-BF7EEC3376D5}" srcOrd="2" destOrd="0" presId="urn:microsoft.com/office/officeart/2018/5/layout/CenteredIconLabelDescriptionList"/>
    <dgm:cxn modelId="{39963963-D0DF-4C2E-9904-122CE5D430BF}" type="presParOf" srcId="{9227A3BC-7AF2-477B-9D17-BF7EEC3376D5}" destId="{AC476B2A-903F-46A2-B704-5AF1C7F7CB6F}" srcOrd="0" destOrd="0" presId="urn:microsoft.com/office/officeart/2018/5/layout/CenteredIconLabelDescriptionList"/>
    <dgm:cxn modelId="{E3BFA9DF-F566-4418-8236-1569D4850988}" type="presParOf" srcId="{9227A3BC-7AF2-477B-9D17-BF7EEC3376D5}" destId="{D6860B20-8EAB-4A47-8DEA-39438EE0969B}" srcOrd="1" destOrd="0" presId="urn:microsoft.com/office/officeart/2018/5/layout/CenteredIconLabelDescriptionList"/>
    <dgm:cxn modelId="{70F65B49-16DD-4799-9A33-43550982BC5A}" type="presParOf" srcId="{9227A3BC-7AF2-477B-9D17-BF7EEC3376D5}" destId="{261D3F9F-2B79-4467-8983-63ADC122A213}" srcOrd="2" destOrd="0" presId="urn:microsoft.com/office/officeart/2018/5/layout/CenteredIconLabelDescriptionList"/>
    <dgm:cxn modelId="{03307332-C09D-48C3-AC42-9C642834C580}" type="presParOf" srcId="{9227A3BC-7AF2-477B-9D17-BF7EEC3376D5}" destId="{14468A82-1340-4B4B-AAB8-D29A995D021D}" srcOrd="3" destOrd="0" presId="urn:microsoft.com/office/officeart/2018/5/layout/CenteredIconLabelDescriptionList"/>
    <dgm:cxn modelId="{97929608-BB44-4839-877B-BEA592C6340F}" type="presParOf" srcId="{9227A3BC-7AF2-477B-9D17-BF7EEC3376D5}" destId="{3F2C7060-F79A-491C-AFD2-2A5815AD9EAB}" srcOrd="4" destOrd="0" presId="urn:microsoft.com/office/officeart/2018/5/layout/CenteredIconLabelDescriptionList"/>
    <dgm:cxn modelId="{4A41133C-C9E1-4C68-8000-C6D0E66A2C40}" type="presParOf" srcId="{29A1F35F-C467-4B48-818D-8E546B7A5C08}" destId="{F7DD1514-C677-47F7-921A-257313B0297A}" srcOrd="3" destOrd="0" presId="urn:microsoft.com/office/officeart/2018/5/layout/CenteredIconLabelDescriptionList"/>
    <dgm:cxn modelId="{CF324FF7-BC10-4E62-B800-D07EBBB37413}" type="presParOf" srcId="{29A1F35F-C467-4B48-818D-8E546B7A5C08}" destId="{5C0C1DBE-5004-409C-8DF4-BB5C6B635FAF}" srcOrd="4" destOrd="0" presId="urn:microsoft.com/office/officeart/2018/5/layout/CenteredIconLabelDescriptionList"/>
    <dgm:cxn modelId="{FBEE6EBE-AB79-490F-8D41-45E449E0D6DE}" type="presParOf" srcId="{5C0C1DBE-5004-409C-8DF4-BB5C6B635FAF}" destId="{FF790D83-17E0-4C1F-9B7D-F12734B6657C}" srcOrd="0" destOrd="0" presId="urn:microsoft.com/office/officeart/2018/5/layout/CenteredIconLabelDescriptionList"/>
    <dgm:cxn modelId="{18BC8077-8B58-494C-8EB3-1970189901C0}" type="presParOf" srcId="{5C0C1DBE-5004-409C-8DF4-BB5C6B635FAF}" destId="{0027CF68-66A9-45BB-84D2-9B3DAE234BD6}" srcOrd="1" destOrd="0" presId="urn:microsoft.com/office/officeart/2018/5/layout/CenteredIconLabelDescriptionList"/>
    <dgm:cxn modelId="{B2CF44C7-FC8F-4C14-99E0-19DC31795F91}" type="presParOf" srcId="{5C0C1DBE-5004-409C-8DF4-BB5C6B635FAF}" destId="{03114C28-6787-46D1-91EF-F2EFB0921210}" srcOrd="2" destOrd="0" presId="urn:microsoft.com/office/officeart/2018/5/layout/CenteredIconLabelDescriptionList"/>
    <dgm:cxn modelId="{0F34267D-ADF5-47BF-91C7-4BBDF45195CE}" type="presParOf" srcId="{5C0C1DBE-5004-409C-8DF4-BB5C6B635FAF}" destId="{5FFD44EB-5835-470B-BF16-7C97B9108BA7}" srcOrd="3" destOrd="0" presId="urn:microsoft.com/office/officeart/2018/5/layout/CenteredIconLabelDescriptionList"/>
    <dgm:cxn modelId="{16B6D545-336D-4A69-B246-59101531BF76}" type="presParOf" srcId="{5C0C1DBE-5004-409C-8DF4-BB5C6B635FAF}" destId="{292BEE25-EB44-4E5E-A2BB-8BCFE466B2C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199115-B52D-4EF6-9611-BC17CE3C442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7A8C46B-D63A-45E7-B0EC-4E9D7DBB9D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High unplanned downtime (hr.) for facilities in Florida and Georgia </a:t>
          </a:r>
        </a:p>
      </dgm:t>
    </dgm:pt>
    <dgm:pt modelId="{791E96D6-27F6-4ED3-A6F8-246937F9309C}" type="parTrans" cxnId="{A364DF3D-93A5-4EBB-B623-9BCCCB2461EB}">
      <dgm:prSet/>
      <dgm:spPr/>
      <dgm:t>
        <a:bodyPr/>
        <a:lstStyle/>
        <a:p>
          <a:endParaRPr lang="en-US"/>
        </a:p>
      </dgm:t>
    </dgm:pt>
    <dgm:pt modelId="{7BB5BB77-07C1-4F24-B370-FDB7CC58AF3A}" type="sibTrans" cxnId="{A364DF3D-93A5-4EBB-B623-9BCCCB2461EB}">
      <dgm:prSet/>
      <dgm:spPr/>
      <dgm:t>
        <a:bodyPr/>
        <a:lstStyle/>
        <a:p>
          <a:endParaRPr lang="en-US"/>
        </a:p>
      </dgm:t>
    </dgm:pt>
    <dgm:pt modelId="{3E4D6C65-DDD6-43B1-9D7F-41640F94BF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Insufficient amount of raw materials in production line leading to excess ordering</a:t>
          </a:r>
        </a:p>
      </dgm:t>
    </dgm:pt>
    <dgm:pt modelId="{84870A09-34F9-4153-9C77-2305E3E69790}" type="parTrans" cxnId="{0FCC1725-D083-469C-9726-7B28DCE86493}">
      <dgm:prSet/>
      <dgm:spPr/>
      <dgm:t>
        <a:bodyPr/>
        <a:lstStyle/>
        <a:p>
          <a:endParaRPr lang="en-US"/>
        </a:p>
      </dgm:t>
    </dgm:pt>
    <dgm:pt modelId="{3F9B7551-A688-4736-AD89-E37FBFB6EC63}" type="sibTrans" cxnId="{0FCC1725-D083-469C-9726-7B28DCE86493}">
      <dgm:prSet/>
      <dgm:spPr/>
      <dgm:t>
        <a:bodyPr/>
        <a:lstStyle/>
        <a:p>
          <a:endParaRPr lang="en-US"/>
        </a:p>
      </dgm:t>
    </dgm:pt>
    <dgm:pt modelId="{91EBED56-F836-4425-918C-DD2F3FE163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132 days of delay in maintenance schedule which lead to significant effect on planned production</a:t>
          </a:r>
        </a:p>
      </dgm:t>
    </dgm:pt>
    <dgm:pt modelId="{A04AD4BE-CCF3-4CB3-99F7-21295A1FD357}" type="parTrans" cxnId="{FFBD447E-66F0-4581-89D8-8F65665B9F40}">
      <dgm:prSet/>
      <dgm:spPr/>
      <dgm:t>
        <a:bodyPr/>
        <a:lstStyle/>
        <a:p>
          <a:endParaRPr lang="en-US"/>
        </a:p>
      </dgm:t>
    </dgm:pt>
    <dgm:pt modelId="{EBCE5583-7793-4C2B-BA23-D3A18EA5A4FE}" type="sibTrans" cxnId="{FFBD447E-66F0-4581-89D8-8F65665B9F40}">
      <dgm:prSet/>
      <dgm:spPr/>
      <dgm:t>
        <a:bodyPr/>
        <a:lstStyle/>
        <a:p>
          <a:endParaRPr lang="en-US"/>
        </a:p>
      </dgm:t>
    </dgm:pt>
    <dgm:pt modelId="{2C9B8F42-1010-4150-A7F9-D6F752819AD6}" type="pres">
      <dgm:prSet presAssocID="{C7199115-B52D-4EF6-9611-BC17CE3C442D}" presName="root" presStyleCnt="0">
        <dgm:presLayoutVars>
          <dgm:dir/>
          <dgm:resizeHandles val="exact"/>
        </dgm:presLayoutVars>
      </dgm:prSet>
      <dgm:spPr/>
    </dgm:pt>
    <dgm:pt modelId="{28CA0717-9480-4F9A-A281-84C596D37AC0}" type="pres">
      <dgm:prSet presAssocID="{D7A8C46B-D63A-45E7-B0EC-4E9D7DBB9DC3}" presName="compNode" presStyleCnt="0"/>
      <dgm:spPr/>
    </dgm:pt>
    <dgm:pt modelId="{98B2F6C7-C324-401A-A802-DE2E0ED727CA}" type="pres">
      <dgm:prSet presAssocID="{D7A8C46B-D63A-45E7-B0EC-4E9D7DBB9DC3}" presName="bgRect" presStyleLbl="bgShp" presStyleIdx="0" presStyleCnt="3"/>
      <dgm:spPr/>
    </dgm:pt>
    <dgm:pt modelId="{DF9BF045-4FC5-4794-B397-3BD5B7E981BB}" type="pres">
      <dgm:prSet presAssocID="{D7A8C46B-D63A-45E7-B0EC-4E9D7DBB9DC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27770EAA-7548-42D3-9CAA-2C0E08BD3661}" type="pres">
      <dgm:prSet presAssocID="{D7A8C46B-D63A-45E7-B0EC-4E9D7DBB9DC3}" presName="spaceRect" presStyleCnt="0"/>
      <dgm:spPr/>
    </dgm:pt>
    <dgm:pt modelId="{AE1F0B09-2934-4009-86E2-D2421818F845}" type="pres">
      <dgm:prSet presAssocID="{D7A8C46B-D63A-45E7-B0EC-4E9D7DBB9DC3}" presName="parTx" presStyleLbl="revTx" presStyleIdx="0" presStyleCnt="3">
        <dgm:presLayoutVars>
          <dgm:chMax val="0"/>
          <dgm:chPref val="0"/>
        </dgm:presLayoutVars>
      </dgm:prSet>
      <dgm:spPr/>
    </dgm:pt>
    <dgm:pt modelId="{591E6355-D1D3-4A61-BCA2-967DD5B74371}" type="pres">
      <dgm:prSet presAssocID="{7BB5BB77-07C1-4F24-B370-FDB7CC58AF3A}" presName="sibTrans" presStyleCnt="0"/>
      <dgm:spPr/>
    </dgm:pt>
    <dgm:pt modelId="{04C4E3A9-2817-4950-95FD-45D910DFDC06}" type="pres">
      <dgm:prSet presAssocID="{3E4D6C65-DDD6-43B1-9D7F-41640F94BF8E}" presName="compNode" presStyleCnt="0"/>
      <dgm:spPr/>
    </dgm:pt>
    <dgm:pt modelId="{86B85034-D40A-4E16-8D27-7589C0BC9102}" type="pres">
      <dgm:prSet presAssocID="{3E4D6C65-DDD6-43B1-9D7F-41640F94BF8E}" presName="bgRect" presStyleLbl="bgShp" presStyleIdx="1" presStyleCnt="3"/>
      <dgm:spPr/>
    </dgm:pt>
    <dgm:pt modelId="{62F56687-55F5-40FC-8521-498FE477E4AB}" type="pres">
      <dgm:prSet presAssocID="{3E4D6C65-DDD6-43B1-9D7F-41640F94BF8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B5339B87-942E-4A30-9C15-9DB782335322}" type="pres">
      <dgm:prSet presAssocID="{3E4D6C65-DDD6-43B1-9D7F-41640F94BF8E}" presName="spaceRect" presStyleCnt="0"/>
      <dgm:spPr/>
    </dgm:pt>
    <dgm:pt modelId="{B4F36BB7-9FDA-482E-8606-E92B6AD17667}" type="pres">
      <dgm:prSet presAssocID="{3E4D6C65-DDD6-43B1-9D7F-41640F94BF8E}" presName="parTx" presStyleLbl="revTx" presStyleIdx="1" presStyleCnt="3">
        <dgm:presLayoutVars>
          <dgm:chMax val="0"/>
          <dgm:chPref val="0"/>
        </dgm:presLayoutVars>
      </dgm:prSet>
      <dgm:spPr/>
    </dgm:pt>
    <dgm:pt modelId="{F76DE71C-164A-4530-9DEB-A552823D0E45}" type="pres">
      <dgm:prSet presAssocID="{3F9B7551-A688-4736-AD89-E37FBFB6EC63}" presName="sibTrans" presStyleCnt="0"/>
      <dgm:spPr/>
    </dgm:pt>
    <dgm:pt modelId="{64390D43-2DB7-4FD9-A4AD-1C962B401959}" type="pres">
      <dgm:prSet presAssocID="{91EBED56-F836-4425-918C-DD2F3FE163B5}" presName="compNode" presStyleCnt="0"/>
      <dgm:spPr/>
    </dgm:pt>
    <dgm:pt modelId="{A05C5F00-511C-40A5-ACC6-505612F3EF58}" type="pres">
      <dgm:prSet presAssocID="{91EBED56-F836-4425-918C-DD2F3FE163B5}" presName="bgRect" presStyleLbl="bgShp" presStyleIdx="2" presStyleCnt="3"/>
      <dgm:spPr/>
    </dgm:pt>
    <dgm:pt modelId="{AB23EE34-CB66-4FD4-B49C-34B0E8FEC3EB}" type="pres">
      <dgm:prSet presAssocID="{91EBED56-F836-4425-918C-DD2F3FE163B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312A615-EE30-4B92-B9E2-4B580DB7760A}" type="pres">
      <dgm:prSet presAssocID="{91EBED56-F836-4425-918C-DD2F3FE163B5}" presName="spaceRect" presStyleCnt="0"/>
      <dgm:spPr/>
    </dgm:pt>
    <dgm:pt modelId="{30B6E378-3984-480C-B5E7-F7C82B4C91B9}" type="pres">
      <dgm:prSet presAssocID="{91EBED56-F836-4425-918C-DD2F3FE163B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FCC1725-D083-469C-9726-7B28DCE86493}" srcId="{C7199115-B52D-4EF6-9611-BC17CE3C442D}" destId="{3E4D6C65-DDD6-43B1-9D7F-41640F94BF8E}" srcOrd="1" destOrd="0" parTransId="{84870A09-34F9-4153-9C77-2305E3E69790}" sibTransId="{3F9B7551-A688-4736-AD89-E37FBFB6EC63}"/>
    <dgm:cxn modelId="{3134832F-E939-47A4-B485-90B73D83EF81}" type="presOf" srcId="{C7199115-B52D-4EF6-9611-BC17CE3C442D}" destId="{2C9B8F42-1010-4150-A7F9-D6F752819AD6}" srcOrd="0" destOrd="0" presId="urn:microsoft.com/office/officeart/2018/2/layout/IconVerticalSolidList"/>
    <dgm:cxn modelId="{A364DF3D-93A5-4EBB-B623-9BCCCB2461EB}" srcId="{C7199115-B52D-4EF6-9611-BC17CE3C442D}" destId="{D7A8C46B-D63A-45E7-B0EC-4E9D7DBB9DC3}" srcOrd="0" destOrd="0" parTransId="{791E96D6-27F6-4ED3-A6F8-246937F9309C}" sibTransId="{7BB5BB77-07C1-4F24-B370-FDB7CC58AF3A}"/>
    <dgm:cxn modelId="{BEAD8F74-9EC7-4CAB-AC4D-7E78D6AAC67C}" type="presOf" srcId="{91EBED56-F836-4425-918C-DD2F3FE163B5}" destId="{30B6E378-3984-480C-B5E7-F7C82B4C91B9}" srcOrd="0" destOrd="0" presId="urn:microsoft.com/office/officeart/2018/2/layout/IconVerticalSolidList"/>
    <dgm:cxn modelId="{FFBD447E-66F0-4581-89D8-8F65665B9F40}" srcId="{C7199115-B52D-4EF6-9611-BC17CE3C442D}" destId="{91EBED56-F836-4425-918C-DD2F3FE163B5}" srcOrd="2" destOrd="0" parTransId="{A04AD4BE-CCF3-4CB3-99F7-21295A1FD357}" sibTransId="{EBCE5583-7793-4C2B-BA23-D3A18EA5A4FE}"/>
    <dgm:cxn modelId="{97D6BDB2-2D61-4FF1-8E53-76ACE0EAA46F}" type="presOf" srcId="{3E4D6C65-DDD6-43B1-9D7F-41640F94BF8E}" destId="{B4F36BB7-9FDA-482E-8606-E92B6AD17667}" srcOrd="0" destOrd="0" presId="urn:microsoft.com/office/officeart/2018/2/layout/IconVerticalSolidList"/>
    <dgm:cxn modelId="{6DA44EDC-6651-4DAE-8747-7D2F44B3806C}" type="presOf" srcId="{D7A8C46B-D63A-45E7-B0EC-4E9D7DBB9DC3}" destId="{AE1F0B09-2934-4009-86E2-D2421818F845}" srcOrd="0" destOrd="0" presId="urn:microsoft.com/office/officeart/2018/2/layout/IconVerticalSolidList"/>
    <dgm:cxn modelId="{7163AA3B-C0EB-46B4-B18C-7D4DA825965D}" type="presParOf" srcId="{2C9B8F42-1010-4150-A7F9-D6F752819AD6}" destId="{28CA0717-9480-4F9A-A281-84C596D37AC0}" srcOrd="0" destOrd="0" presId="urn:microsoft.com/office/officeart/2018/2/layout/IconVerticalSolidList"/>
    <dgm:cxn modelId="{B74B6855-B3C5-4139-BC32-C5D0ED84043E}" type="presParOf" srcId="{28CA0717-9480-4F9A-A281-84C596D37AC0}" destId="{98B2F6C7-C324-401A-A802-DE2E0ED727CA}" srcOrd="0" destOrd="0" presId="urn:microsoft.com/office/officeart/2018/2/layout/IconVerticalSolidList"/>
    <dgm:cxn modelId="{5328CA4A-1C97-49CD-900D-B0652E962B43}" type="presParOf" srcId="{28CA0717-9480-4F9A-A281-84C596D37AC0}" destId="{DF9BF045-4FC5-4794-B397-3BD5B7E981BB}" srcOrd="1" destOrd="0" presId="urn:microsoft.com/office/officeart/2018/2/layout/IconVerticalSolidList"/>
    <dgm:cxn modelId="{43F3B363-5A9D-492D-97BF-6BC38517D75D}" type="presParOf" srcId="{28CA0717-9480-4F9A-A281-84C596D37AC0}" destId="{27770EAA-7548-42D3-9CAA-2C0E08BD3661}" srcOrd="2" destOrd="0" presId="urn:microsoft.com/office/officeart/2018/2/layout/IconVerticalSolidList"/>
    <dgm:cxn modelId="{09DB5F69-C27C-4EA6-A150-1F94B2711473}" type="presParOf" srcId="{28CA0717-9480-4F9A-A281-84C596D37AC0}" destId="{AE1F0B09-2934-4009-86E2-D2421818F845}" srcOrd="3" destOrd="0" presId="urn:microsoft.com/office/officeart/2018/2/layout/IconVerticalSolidList"/>
    <dgm:cxn modelId="{47794B86-55DA-4112-9B75-3E5049BE06C6}" type="presParOf" srcId="{2C9B8F42-1010-4150-A7F9-D6F752819AD6}" destId="{591E6355-D1D3-4A61-BCA2-967DD5B74371}" srcOrd="1" destOrd="0" presId="urn:microsoft.com/office/officeart/2018/2/layout/IconVerticalSolidList"/>
    <dgm:cxn modelId="{390D5047-310E-4D5B-8F4D-DC9AF7799D2E}" type="presParOf" srcId="{2C9B8F42-1010-4150-A7F9-D6F752819AD6}" destId="{04C4E3A9-2817-4950-95FD-45D910DFDC06}" srcOrd="2" destOrd="0" presId="urn:microsoft.com/office/officeart/2018/2/layout/IconVerticalSolidList"/>
    <dgm:cxn modelId="{B5C53B71-08F7-4290-A72E-189650E59ED2}" type="presParOf" srcId="{04C4E3A9-2817-4950-95FD-45D910DFDC06}" destId="{86B85034-D40A-4E16-8D27-7589C0BC9102}" srcOrd="0" destOrd="0" presId="urn:microsoft.com/office/officeart/2018/2/layout/IconVerticalSolidList"/>
    <dgm:cxn modelId="{F06E245B-C52D-4FAE-962D-376883E7D655}" type="presParOf" srcId="{04C4E3A9-2817-4950-95FD-45D910DFDC06}" destId="{62F56687-55F5-40FC-8521-498FE477E4AB}" srcOrd="1" destOrd="0" presId="urn:microsoft.com/office/officeart/2018/2/layout/IconVerticalSolidList"/>
    <dgm:cxn modelId="{47669C20-55F7-4B02-A291-914A00894777}" type="presParOf" srcId="{04C4E3A9-2817-4950-95FD-45D910DFDC06}" destId="{B5339B87-942E-4A30-9C15-9DB782335322}" srcOrd="2" destOrd="0" presId="urn:microsoft.com/office/officeart/2018/2/layout/IconVerticalSolidList"/>
    <dgm:cxn modelId="{71932E2E-D19A-4065-AF1D-97A07809E8BF}" type="presParOf" srcId="{04C4E3A9-2817-4950-95FD-45D910DFDC06}" destId="{B4F36BB7-9FDA-482E-8606-E92B6AD17667}" srcOrd="3" destOrd="0" presId="urn:microsoft.com/office/officeart/2018/2/layout/IconVerticalSolidList"/>
    <dgm:cxn modelId="{456C9AF4-22E6-4DDC-BFE8-E3FC06BAC594}" type="presParOf" srcId="{2C9B8F42-1010-4150-A7F9-D6F752819AD6}" destId="{F76DE71C-164A-4530-9DEB-A552823D0E45}" srcOrd="3" destOrd="0" presId="urn:microsoft.com/office/officeart/2018/2/layout/IconVerticalSolidList"/>
    <dgm:cxn modelId="{8FFC9C39-2328-4232-9F78-7545CBD41A5D}" type="presParOf" srcId="{2C9B8F42-1010-4150-A7F9-D6F752819AD6}" destId="{64390D43-2DB7-4FD9-A4AD-1C962B401959}" srcOrd="4" destOrd="0" presId="urn:microsoft.com/office/officeart/2018/2/layout/IconVerticalSolidList"/>
    <dgm:cxn modelId="{22D458A6-0C0A-4FFB-BC39-F9915AC6C4D1}" type="presParOf" srcId="{64390D43-2DB7-4FD9-A4AD-1C962B401959}" destId="{A05C5F00-511C-40A5-ACC6-505612F3EF58}" srcOrd="0" destOrd="0" presId="urn:microsoft.com/office/officeart/2018/2/layout/IconVerticalSolidList"/>
    <dgm:cxn modelId="{AD786007-C339-4689-817E-7650C9E2D26E}" type="presParOf" srcId="{64390D43-2DB7-4FD9-A4AD-1C962B401959}" destId="{AB23EE34-CB66-4FD4-B49C-34B0E8FEC3EB}" srcOrd="1" destOrd="0" presId="urn:microsoft.com/office/officeart/2018/2/layout/IconVerticalSolidList"/>
    <dgm:cxn modelId="{ABADE9AB-4646-4AD7-8E44-DE5E2CC658C5}" type="presParOf" srcId="{64390D43-2DB7-4FD9-A4AD-1C962B401959}" destId="{9312A615-EE30-4B92-B9E2-4B580DB7760A}" srcOrd="2" destOrd="0" presId="urn:microsoft.com/office/officeart/2018/2/layout/IconVerticalSolidList"/>
    <dgm:cxn modelId="{9FDF5F9E-9F12-4731-8144-C2DCCBF524F6}" type="presParOf" srcId="{64390D43-2DB7-4FD9-A4AD-1C962B401959}" destId="{30B6E378-3984-480C-B5E7-F7C82B4C91B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199115-B52D-4EF6-9611-BC17CE3C442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A158F6E-37DA-4ADF-B513-AAFAF7265BC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Identifying pain points within filling/packaging line and recommend improvement strategies </a:t>
          </a:r>
        </a:p>
      </dgm:t>
    </dgm:pt>
    <dgm:pt modelId="{9D4B2874-5061-4BB8-B949-F15E00E82D1B}" type="parTrans" cxnId="{CC00DE79-0A68-4D63-AADC-E5CD3DCB745E}">
      <dgm:prSet/>
      <dgm:spPr/>
      <dgm:t>
        <a:bodyPr/>
        <a:lstStyle/>
        <a:p>
          <a:endParaRPr lang="en-US"/>
        </a:p>
      </dgm:t>
    </dgm:pt>
    <dgm:pt modelId="{7DA7C6CB-C023-4156-8870-828FB5C250BA}" type="sibTrans" cxnId="{CC00DE79-0A68-4D63-AADC-E5CD3DCB745E}">
      <dgm:prSet/>
      <dgm:spPr/>
      <dgm:t>
        <a:bodyPr/>
        <a:lstStyle/>
        <a:p>
          <a:endParaRPr lang="en-US"/>
        </a:p>
      </dgm:t>
    </dgm:pt>
    <dgm:pt modelId="{A4D33265-A5CF-4371-A58F-2BF3373392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Optimizing acquisition of packaging raw materials from vendor </a:t>
          </a:r>
        </a:p>
      </dgm:t>
    </dgm:pt>
    <dgm:pt modelId="{1BC56DAE-31F9-467B-9FFF-FADBE89A1DF7}" type="parTrans" cxnId="{054DF768-012C-4B0D-A14A-A646310F7500}">
      <dgm:prSet/>
      <dgm:spPr/>
      <dgm:t>
        <a:bodyPr/>
        <a:lstStyle/>
        <a:p>
          <a:endParaRPr lang="en-US"/>
        </a:p>
      </dgm:t>
    </dgm:pt>
    <dgm:pt modelId="{72D360ED-2437-46A6-9E6B-F9FF04BAB1DC}" type="sibTrans" cxnId="{054DF768-012C-4B0D-A14A-A646310F7500}">
      <dgm:prSet/>
      <dgm:spPr/>
      <dgm:t>
        <a:bodyPr/>
        <a:lstStyle/>
        <a:p>
          <a:endParaRPr lang="en-US"/>
        </a:p>
      </dgm:t>
    </dgm:pt>
    <dgm:pt modelId="{43231BFE-03DE-4D1D-BD24-41D03BE0D4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Improving communication between different functional teams 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EFE00F-A8D6-4647-9F0A-BAF4BE45B429}" type="parTrans" cxnId="{349134B1-B305-46C9-9E66-58302D3ED79F}">
      <dgm:prSet/>
      <dgm:spPr/>
      <dgm:t>
        <a:bodyPr/>
        <a:lstStyle/>
        <a:p>
          <a:endParaRPr lang="en-US"/>
        </a:p>
      </dgm:t>
    </dgm:pt>
    <dgm:pt modelId="{17069D58-59BA-45EC-A489-F6507F0FEFCD}" type="sibTrans" cxnId="{349134B1-B305-46C9-9E66-58302D3ED79F}">
      <dgm:prSet/>
      <dgm:spPr/>
      <dgm:t>
        <a:bodyPr/>
        <a:lstStyle/>
        <a:p>
          <a:endParaRPr lang="en-US"/>
        </a:p>
      </dgm:t>
    </dgm:pt>
    <dgm:pt modelId="{142C20C9-1E34-4C9B-B465-6B63538759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Developing a robust strategy for asset management program </a:t>
          </a:r>
        </a:p>
      </dgm:t>
    </dgm:pt>
    <dgm:pt modelId="{0257A9ED-56FF-413C-97E4-C9056179C156}" type="parTrans" cxnId="{16E90F8E-02B3-444F-AE82-E42FB00FD586}">
      <dgm:prSet/>
      <dgm:spPr/>
      <dgm:t>
        <a:bodyPr/>
        <a:lstStyle/>
        <a:p>
          <a:endParaRPr lang="en-US"/>
        </a:p>
      </dgm:t>
    </dgm:pt>
    <dgm:pt modelId="{16525550-CAE0-44AF-A46C-FA41B4DD74DE}" type="sibTrans" cxnId="{16E90F8E-02B3-444F-AE82-E42FB00FD586}">
      <dgm:prSet/>
      <dgm:spPr/>
      <dgm:t>
        <a:bodyPr/>
        <a:lstStyle/>
        <a:p>
          <a:endParaRPr lang="en-US"/>
        </a:p>
      </dgm:t>
    </dgm:pt>
    <dgm:pt modelId="{2C9B8F42-1010-4150-A7F9-D6F752819AD6}" type="pres">
      <dgm:prSet presAssocID="{C7199115-B52D-4EF6-9611-BC17CE3C442D}" presName="root" presStyleCnt="0">
        <dgm:presLayoutVars>
          <dgm:dir/>
          <dgm:resizeHandles val="exact"/>
        </dgm:presLayoutVars>
      </dgm:prSet>
      <dgm:spPr/>
    </dgm:pt>
    <dgm:pt modelId="{0EAD3B37-CF90-4397-9EC6-1F4AF15BB8D7}" type="pres">
      <dgm:prSet presAssocID="{DA158F6E-37DA-4ADF-B513-AAFAF7265BCC}" presName="compNode" presStyleCnt="0"/>
      <dgm:spPr/>
    </dgm:pt>
    <dgm:pt modelId="{07101FD3-79A8-49C9-AA33-22D5386A5C77}" type="pres">
      <dgm:prSet presAssocID="{DA158F6E-37DA-4ADF-B513-AAFAF7265BCC}" presName="bgRect" presStyleLbl="bgShp" presStyleIdx="0" presStyleCnt="4"/>
      <dgm:spPr/>
    </dgm:pt>
    <dgm:pt modelId="{8B485ECC-835A-449C-B42A-804F920B14EF}" type="pres">
      <dgm:prSet presAssocID="{DA158F6E-37DA-4ADF-B513-AAFAF7265BC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9D8F7E8E-FB2F-42C8-89B7-E4B04C63D6E1}" type="pres">
      <dgm:prSet presAssocID="{DA158F6E-37DA-4ADF-B513-AAFAF7265BCC}" presName="spaceRect" presStyleCnt="0"/>
      <dgm:spPr/>
    </dgm:pt>
    <dgm:pt modelId="{48A59F99-0455-473B-A3EC-B3F531210EF5}" type="pres">
      <dgm:prSet presAssocID="{DA158F6E-37DA-4ADF-B513-AAFAF7265BCC}" presName="parTx" presStyleLbl="revTx" presStyleIdx="0" presStyleCnt="4">
        <dgm:presLayoutVars>
          <dgm:chMax val="0"/>
          <dgm:chPref val="0"/>
        </dgm:presLayoutVars>
      </dgm:prSet>
      <dgm:spPr/>
    </dgm:pt>
    <dgm:pt modelId="{92CE6907-EA9A-4D71-ABA4-AFB4D6423493}" type="pres">
      <dgm:prSet presAssocID="{7DA7C6CB-C023-4156-8870-828FB5C250BA}" presName="sibTrans" presStyleCnt="0"/>
      <dgm:spPr/>
    </dgm:pt>
    <dgm:pt modelId="{1FBA8279-6211-42D3-AFE7-37C2E389B697}" type="pres">
      <dgm:prSet presAssocID="{A4D33265-A5CF-4371-A58F-2BF3373392EC}" presName="compNode" presStyleCnt="0"/>
      <dgm:spPr/>
    </dgm:pt>
    <dgm:pt modelId="{875F07FA-B929-4DE0-AEC0-3F70FBB295E4}" type="pres">
      <dgm:prSet presAssocID="{A4D33265-A5CF-4371-A58F-2BF3373392EC}" presName="bgRect" presStyleLbl="bgShp" presStyleIdx="1" presStyleCnt="4"/>
      <dgm:spPr/>
    </dgm:pt>
    <dgm:pt modelId="{71253811-FA7D-4EF0-B07C-A092E15D1543}" type="pres">
      <dgm:prSet presAssocID="{A4D33265-A5CF-4371-A58F-2BF3373392E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A33290DC-E903-4FC7-AD77-E20569351075}" type="pres">
      <dgm:prSet presAssocID="{A4D33265-A5CF-4371-A58F-2BF3373392EC}" presName="spaceRect" presStyleCnt="0"/>
      <dgm:spPr/>
    </dgm:pt>
    <dgm:pt modelId="{BB8FA63A-5B49-4AF4-ABE8-113D9542C902}" type="pres">
      <dgm:prSet presAssocID="{A4D33265-A5CF-4371-A58F-2BF3373392EC}" presName="parTx" presStyleLbl="revTx" presStyleIdx="1" presStyleCnt="4">
        <dgm:presLayoutVars>
          <dgm:chMax val="0"/>
          <dgm:chPref val="0"/>
        </dgm:presLayoutVars>
      </dgm:prSet>
      <dgm:spPr/>
    </dgm:pt>
    <dgm:pt modelId="{9178DAAD-FF23-4C90-A0AA-A66522B442C8}" type="pres">
      <dgm:prSet presAssocID="{72D360ED-2437-46A6-9E6B-F9FF04BAB1DC}" presName="sibTrans" presStyleCnt="0"/>
      <dgm:spPr/>
    </dgm:pt>
    <dgm:pt modelId="{F2608EC9-2093-4C33-9593-969DEB143045}" type="pres">
      <dgm:prSet presAssocID="{43231BFE-03DE-4D1D-BD24-41D03BE0D471}" presName="compNode" presStyleCnt="0"/>
      <dgm:spPr/>
    </dgm:pt>
    <dgm:pt modelId="{D3F4844C-397D-4C37-A2E7-16EDB749DAEC}" type="pres">
      <dgm:prSet presAssocID="{43231BFE-03DE-4D1D-BD24-41D03BE0D471}" presName="bgRect" presStyleLbl="bgShp" presStyleIdx="2" presStyleCnt="4"/>
      <dgm:spPr/>
    </dgm:pt>
    <dgm:pt modelId="{C27596B8-1638-429C-A20D-405FE1C3F484}" type="pres">
      <dgm:prSet presAssocID="{43231BFE-03DE-4D1D-BD24-41D03BE0D47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A6CE3575-8DDD-4553-B2DC-C744D28AD4E5}" type="pres">
      <dgm:prSet presAssocID="{43231BFE-03DE-4D1D-BD24-41D03BE0D471}" presName="spaceRect" presStyleCnt="0"/>
      <dgm:spPr/>
    </dgm:pt>
    <dgm:pt modelId="{931FE411-ECE5-4331-B328-FA2F40249FBE}" type="pres">
      <dgm:prSet presAssocID="{43231BFE-03DE-4D1D-BD24-41D03BE0D471}" presName="parTx" presStyleLbl="revTx" presStyleIdx="2" presStyleCnt="4">
        <dgm:presLayoutVars>
          <dgm:chMax val="0"/>
          <dgm:chPref val="0"/>
        </dgm:presLayoutVars>
      </dgm:prSet>
      <dgm:spPr/>
    </dgm:pt>
    <dgm:pt modelId="{0B06E894-9805-490F-B6CC-51F758F5DDA8}" type="pres">
      <dgm:prSet presAssocID="{17069D58-59BA-45EC-A489-F6507F0FEFCD}" presName="sibTrans" presStyleCnt="0"/>
      <dgm:spPr/>
    </dgm:pt>
    <dgm:pt modelId="{F3F6BBBD-900C-49DC-8953-3AD50911A2DC}" type="pres">
      <dgm:prSet presAssocID="{142C20C9-1E34-4C9B-B465-6B635387595D}" presName="compNode" presStyleCnt="0"/>
      <dgm:spPr/>
    </dgm:pt>
    <dgm:pt modelId="{979E59CF-345D-44C1-A11D-A2836354B184}" type="pres">
      <dgm:prSet presAssocID="{142C20C9-1E34-4C9B-B465-6B635387595D}" presName="bgRect" presStyleLbl="bgShp" presStyleIdx="3" presStyleCnt="4"/>
      <dgm:spPr/>
    </dgm:pt>
    <dgm:pt modelId="{5069F170-2420-43CF-911B-8D04D4A0928D}" type="pres">
      <dgm:prSet presAssocID="{142C20C9-1E34-4C9B-B465-6B635387595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B6E9B4DA-FFEE-4555-BDA8-6FEDFDA735BA}" type="pres">
      <dgm:prSet presAssocID="{142C20C9-1E34-4C9B-B465-6B635387595D}" presName="spaceRect" presStyleCnt="0"/>
      <dgm:spPr/>
    </dgm:pt>
    <dgm:pt modelId="{B6BF6CE5-5F65-40F9-9AFA-84EF98CBF48A}" type="pres">
      <dgm:prSet presAssocID="{142C20C9-1E34-4C9B-B465-6B635387595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674A711-F3C8-405A-B047-1D096D6896CA}" type="presOf" srcId="{43231BFE-03DE-4D1D-BD24-41D03BE0D471}" destId="{931FE411-ECE5-4331-B328-FA2F40249FBE}" srcOrd="0" destOrd="0" presId="urn:microsoft.com/office/officeart/2018/2/layout/IconVerticalSolidList"/>
    <dgm:cxn modelId="{25714025-8ADA-4F6C-BC65-73A7AE3564CC}" type="presOf" srcId="{A4D33265-A5CF-4371-A58F-2BF3373392EC}" destId="{BB8FA63A-5B49-4AF4-ABE8-113D9542C902}" srcOrd="0" destOrd="0" presId="urn:microsoft.com/office/officeart/2018/2/layout/IconVerticalSolidList"/>
    <dgm:cxn modelId="{3134832F-E939-47A4-B485-90B73D83EF81}" type="presOf" srcId="{C7199115-B52D-4EF6-9611-BC17CE3C442D}" destId="{2C9B8F42-1010-4150-A7F9-D6F752819AD6}" srcOrd="0" destOrd="0" presId="urn:microsoft.com/office/officeart/2018/2/layout/IconVerticalSolidList"/>
    <dgm:cxn modelId="{24B5A75B-54B7-46ED-9965-2F7D8C34DBBB}" type="presOf" srcId="{DA158F6E-37DA-4ADF-B513-AAFAF7265BCC}" destId="{48A59F99-0455-473B-A3EC-B3F531210EF5}" srcOrd="0" destOrd="0" presId="urn:microsoft.com/office/officeart/2018/2/layout/IconVerticalSolidList"/>
    <dgm:cxn modelId="{054DF768-012C-4B0D-A14A-A646310F7500}" srcId="{C7199115-B52D-4EF6-9611-BC17CE3C442D}" destId="{A4D33265-A5CF-4371-A58F-2BF3373392EC}" srcOrd="1" destOrd="0" parTransId="{1BC56DAE-31F9-467B-9FFF-FADBE89A1DF7}" sibTransId="{72D360ED-2437-46A6-9E6B-F9FF04BAB1DC}"/>
    <dgm:cxn modelId="{CC00DE79-0A68-4D63-AADC-E5CD3DCB745E}" srcId="{C7199115-B52D-4EF6-9611-BC17CE3C442D}" destId="{DA158F6E-37DA-4ADF-B513-AAFAF7265BCC}" srcOrd="0" destOrd="0" parTransId="{9D4B2874-5061-4BB8-B949-F15E00E82D1B}" sibTransId="{7DA7C6CB-C023-4156-8870-828FB5C250BA}"/>
    <dgm:cxn modelId="{11BCFD5A-4105-4EC4-8864-46BB44F23456}" type="presOf" srcId="{142C20C9-1E34-4C9B-B465-6B635387595D}" destId="{B6BF6CE5-5F65-40F9-9AFA-84EF98CBF48A}" srcOrd="0" destOrd="0" presId="urn:microsoft.com/office/officeart/2018/2/layout/IconVerticalSolidList"/>
    <dgm:cxn modelId="{16E90F8E-02B3-444F-AE82-E42FB00FD586}" srcId="{C7199115-B52D-4EF6-9611-BC17CE3C442D}" destId="{142C20C9-1E34-4C9B-B465-6B635387595D}" srcOrd="3" destOrd="0" parTransId="{0257A9ED-56FF-413C-97E4-C9056179C156}" sibTransId="{16525550-CAE0-44AF-A46C-FA41B4DD74DE}"/>
    <dgm:cxn modelId="{349134B1-B305-46C9-9E66-58302D3ED79F}" srcId="{C7199115-B52D-4EF6-9611-BC17CE3C442D}" destId="{43231BFE-03DE-4D1D-BD24-41D03BE0D471}" srcOrd="2" destOrd="0" parTransId="{D5EFE00F-A8D6-4647-9F0A-BAF4BE45B429}" sibTransId="{17069D58-59BA-45EC-A489-F6507F0FEFCD}"/>
    <dgm:cxn modelId="{417E516F-CEB2-4CCC-9646-B9F2D51B4412}" type="presParOf" srcId="{2C9B8F42-1010-4150-A7F9-D6F752819AD6}" destId="{0EAD3B37-CF90-4397-9EC6-1F4AF15BB8D7}" srcOrd="0" destOrd="0" presId="urn:microsoft.com/office/officeart/2018/2/layout/IconVerticalSolidList"/>
    <dgm:cxn modelId="{85920DF6-95B6-4A19-8FCF-652CAD0352E3}" type="presParOf" srcId="{0EAD3B37-CF90-4397-9EC6-1F4AF15BB8D7}" destId="{07101FD3-79A8-49C9-AA33-22D5386A5C77}" srcOrd="0" destOrd="0" presId="urn:microsoft.com/office/officeart/2018/2/layout/IconVerticalSolidList"/>
    <dgm:cxn modelId="{362E6C0C-100C-48B2-BEF7-EE5A44DB8111}" type="presParOf" srcId="{0EAD3B37-CF90-4397-9EC6-1F4AF15BB8D7}" destId="{8B485ECC-835A-449C-B42A-804F920B14EF}" srcOrd="1" destOrd="0" presId="urn:microsoft.com/office/officeart/2018/2/layout/IconVerticalSolidList"/>
    <dgm:cxn modelId="{534FE20A-4B55-4161-9046-C867D2F1DE80}" type="presParOf" srcId="{0EAD3B37-CF90-4397-9EC6-1F4AF15BB8D7}" destId="{9D8F7E8E-FB2F-42C8-89B7-E4B04C63D6E1}" srcOrd="2" destOrd="0" presId="urn:microsoft.com/office/officeart/2018/2/layout/IconVerticalSolidList"/>
    <dgm:cxn modelId="{4677B77B-7C2E-4BF1-A2D0-017193D49D62}" type="presParOf" srcId="{0EAD3B37-CF90-4397-9EC6-1F4AF15BB8D7}" destId="{48A59F99-0455-473B-A3EC-B3F531210EF5}" srcOrd="3" destOrd="0" presId="urn:microsoft.com/office/officeart/2018/2/layout/IconVerticalSolidList"/>
    <dgm:cxn modelId="{275F191F-3C80-48AE-8E10-44CF7BB6BFA7}" type="presParOf" srcId="{2C9B8F42-1010-4150-A7F9-D6F752819AD6}" destId="{92CE6907-EA9A-4D71-ABA4-AFB4D6423493}" srcOrd="1" destOrd="0" presId="urn:microsoft.com/office/officeart/2018/2/layout/IconVerticalSolidList"/>
    <dgm:cxn modelId="{CDD291ED-32E1-4EEA-9DD4-20E77083FD48}" type="presParOf" srcId="{2C9B8F42-1010-4150-A7F9-D6F752819AD6}" destId="{1FBA8279-6211-42D3-AFE7-37C2E389B697}" srcOrd="2" destOrd="0" presId="urn:microsoft.com/office/officeart/2018/2/layout/IconVerticalSolidList"/>
    <dgm:cxn modelId="{2845E7BA-7611-4DCE-869F-48ECB85C13F1}" type="presParOf" srcId="{1FBA8279-6211-42D3-AFE7-37C2E389B697}" destId="{875F07FA-B929-4DE0-AEC0-3F70FBB295E4}" srcOrd="0" destOrd="0" presId="urn:microsoft.com/office/officeart/2018/2/layout/IconVerticalSolidList"/>
    <dgm:cxn modelId="{6149510B-2C00-4025-B1C7-CCEB79084FB6}" type="presParOf" srcId="{1FBA8279-6211-42D3-AFE7-37C2E389B697}" destId="{71253811-FA7D-4EF0-B07C-A092E15D1543}" srcOrd="1" destOrd="0" presId="urn:microsoft.com/office/officeart/2018/2/layout/IconVerticalSolidList"/>
    <dgm:cxn modelId="{769A38E4-DC16-4952-A6C9-9BF452BD91EF}" type="presParOf" srcId="{1FBA8279-6211-42D3-AFE7-37C2E389B697}" destId="{A33290DC-E903-4FC7-AD77-E20569351075}" srcOrd="2" destOrd="0" presId="urn:microsoft.com/office/officeart/2018/2/layout/IconVerticalSolidList"/>
    <dgm:cxn modelId="{762F4F3D-263A-4BEF-A47C-6F1A5C59BA71}" type="presParOf" srcId="{1FBA8279-6211-42D3-AFE7-37C2E389B697}" destId="{BB8FA63A-5B49-4AF4-ABE8-113D9542C902}" srcOrd="3" destOrd="0" presId="urn:microsoft.com/office/officeart/2018/2/layout/IconVerticalSolidList"/>
    <dgm:cxn modelId="{A20DF4E6-EA8B-4B36-830C-DAC0A2C5F0F6}" type="presParOf" srcId="{2C9B8F42-1010-4150-A7F9-D6F752819AD6}" destId="{9178DAAD-FF23-4C90-A0AA-A66522B442C8}" srcOrd="3" destOrd="0" presId="urn:microsoft.com/office/officeart/2018/2/layout/IconVerticalSolidList"/>
    <dgm:cxn modelId="{211E7CC2-D2B9-483C-A6AE-0ED92E223E08}" type="presParOf" srcId="{2C9B8F42-1010-4150-A7F9-D6F752819AD6}" destId="{F2608EC9-2093-4C33-9593-969DEB143045}" srcOrd="4" destOrd="0" presId="urn:microsoft.com/office/officeart/2018/2/layout/IconVerticalSolidList"/>
    <dgm:cxn modelId="{7579E931-3886-462C-A01F-0CC3B0B5CEEB}" type="presParOf" srcId="{F2608EC9-2093-4C33-9593-969DEB143045}" destId="{D3F4844C-397D-4C37-A2E7-16EDB749DAEC}" srcOrd="0" destOrd="0" presId="urn:microsoft.com/office/officeart/2018/2/layout/IconVerticalSolidList"/>
    <dgm:cxn modelId="{51806C5A-4D37-4084-A680-E28FD16C30A8}" type="presParOf" srcId="{F2608EC9-2093-4C33-9593-969DEB143045}" destId="{C27596B8-1638-429C-A20D-405FE1C3F484}" srcOrd="1" destOrd="0" presId="urn:microsoft.com/office/officeart/2018/2/layout/IconVerticalSolidList"/>
    <dgm:cxn modelId="{E74030C0-3654-4FF0-BF56-39A23EBDD125}" type="presParOf" srcId="{F2608EC9-2093-4C33-9593-969DEB143045}" destId="{A6CE3575-8DDD-4553-B2DC-C744D28AD4E5}" srcOrd="2" destOrd="0" presId="urn:microsoft.com/office/officeart/2018/2/layout/IconVerticalSolidList"/>
    <dgm:cxn modelId="{A9DE61CF-5600-4ADA-8938-6D4CDF4390D2}" type="presParOf" srcId="{F2608EC9-2093-4C33-9593-969DEB143045}" destId="{931FE411-ECE5-4331-B328-FA2F40249FBE}" srcOrd="3" destOrd="0" presId="urn:microsoft.com/office/officeart/2018/2/layout/IconVerticalSolidList"/>
    <dgm:cxn modelId="{BE2B6C64-3552-4A6E-8D75-C600BF37CF78}" type="presParOf" srcId="{2C9B8F42-1010-4150-A7F9-D6F752819AD6}" destId="{0B06E894-9805-490F-B6CC-51F758F5DDA8}" srcOrd="5" destOrd="0" presId="urn:microsoft.com/office/officeart/2018/2/layout/IconVerticalSolidList"/>
    <dgm:cxn modelId="{C2251801-FD27-4E06-B498-F00BC7908FC4}" type="presParOf" srcId="{2C9B8F42-1010-4150-A7F9-D6F752819AD6}" destId="{F3F6BBBD-900C-49DC-8953-3AD50911A2DC}" srcOrd="6" destOrd="0" presId="urn:microsoft.com/office/officeart/2018/2/layout/IconVerticalSolidList"/>
    <dgm:cxn modelId="{7E940685-BF96-4E70-B85A-E96AB31909AA}" type="presParOf" srcId="{F3F6BBBD-900C-49DC-8953-3AD50911A2DC}" destId="{979E59CF-345D-44C1-A11D-A2836354B184}" srcOrd="0" destOrd="0" presId="urn:microsoft.com/office/officeart/2018/2/layout/IconVerticalSolidList"/>
    <dgm:cxn modelId="{A46E0EB2-8BC3-4535-9612-AF3F9AC4700A}" type="presParOf" srcId="{F3F6BBBD-900C-49DC-8953-3AD50911A2DC}" destId="{5069F170-2420-43CF-911B-8D04D4A0928D}" srcOrd="1" destOrd="0" presId="urn:microsoft.com/office/officeart/2018/2/layout/IconVerticalSolidList"/>
    <dgm:cxn modelId="{85161669-0E3E-4079-BED0-ED3411CFD190}" type="presParOf" srcId="{F3F6BBBD-900C-49DC-8953-3AD50911A2DC}" destId="{B6E9B4DA-FFEE-4555-BDA8-6FEDFDA735BA}" srcOrd="2" destOrd="0" presId="urn:microsoft.com/office/officeart/2018/2/layout/IconVerticalSolidList"/>
    <dgm:cxn modelId="{98CA31A3-C794-402A-B5E7-C6923B67DCEB}" type="presParOf" srcId="{F3F6BBBD-900C-49DC-8953-3AD50911A2DC}" destId="{B6BF6CE5-5F65-40F9-9AFA-84EF98CBF48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8F5004-480C-42BA-A884-B603D75DA2B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D3035E9-BE9B-47DC-981F-B3E8824884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While performing analysis all spare parts were assumed to be a single entity in order to have a common demand pattern</a:t>
          </a:r>
        </a:p>
      </dgm:t>
    </dgm:pt>
    <dgm:pt modelId="{CEA3FB95-2E87-4098-A64C-49905A397C9D}" type="parTrans" cxnId="{7F165482-E614-4D49-8825-68834C49F526}">
      <dgm:prSet/>
      <dgm:spPr/>
      <dgm:t>
        <a:bodyPr/>
        <a:lstStyle/>
        <a:p>
          <a:endParaRPr lang="en-US"/>
        </a:p>
      </dgm:t>
    </dgm:pt>
    <dgm:pt modelId="{6BEA24C9-64F7-495A-8561-D5E076E791DE}" type="sibTrans" cxnId="{7F165482-E614-4D49-8825-68834C49F52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6DDF582-6CE3-4E0F-8DC3-EE35366B66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The required fill rate (service level) for the availability of spare parts was assumed to be 98%. The lead time for receiving the spare parts after placing an order is one week</a:t>
          </a:r>
        </a:p>
      </dgm:t>
    </dgm:pt>
    <dgm:pt modelId="{91CC2944-DD35-474E-AAC0-432A49854447}" type="parTrans" cxnId="{473259B0-3EF6-492D-B156-36AFE813D0EA}">
      <dgm:prSet/>
      <dgm:spPr/>
      <dgm:t>
        <a:bodyPr/>
        <a:lstStyle/>
        <a:p>
          <a:endParaRPr lang="en-US"/>
        </a:p>
      </dgm:t>
    </dgm:pt>
    <dgm:pt modelId="{D99FD445-B06B-4E69-B6BB-F091DCFFF7C6}" type="sibTrans" cxnId="{473259B0-3EF6-492D-B156-36AFE813D0E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EBEC259-604D-4EDA-BEFC-3D59A92AE3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The days delayed in maintenance due to unavailability of labor expertise was assumed to be one day per work order</a:t>
          </a:r>
        </a:p>
      </dgm:t>
    </dgm:pt>
    <dgm:pt modelId="{9E7BA3C3-88D1-4F23-81D0-F932F9ACE813}" type="parTrans" cxnId="{0E6B4CF5-0D3E-4ED0-B402-FA6C03B0F573}">
      <dgm:prSet/>
      <dgm:spPr/>
      <dgm:t>
        <a:bodyPr/>
        <a:lstStyle/>
        <a:p>
          <a:endParaRPr lang="en-US"/>
        </a:p>
      </dgm:t>
    </dgm:pt>
    <dgm:pt modelId="{3B154500-D515-4F0E-9E87-1503BC63DDBC}" type="sibTrans" cxnId="{0E6B4CF5-0D3E-4ED0-B402-FA6C03B0F57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F04C8BE-C0A7-401F-BD09-F58E6910F7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The raw material inventory in the yard is not directly accessible unless and until it is stored into the warehouse</a:t>
          </a:r>
        </a:p>
      </dgm:t>
    </dgm:pt>
    <dgm:pt modelId="{3722351F-FE2E-42F8-A8C2-399201F780B3}" type="parTrans" cxnId="{86258C20-B73C-44E7-8E50-CB5B7332D212}">
      <dgm:prSet/>
      <dgm:spPr/>
      <dgm:t>
        <a:bodyPr/>
        <a:lstStyle/>
        <a:p>
          <a:endParaRPr lang="en-US"/>
        </a:p>
      </dgm:t>
    </dgm:pt>
    <dgm:pt modelId="{BFF7005C-BB3C-4F07-B945-80B4E128EF54}" type="sibTrans" cxnId="{86258C20-B73C-44E7-8E50-CB5B7332D21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5DDC61E-5782-438F-9383-23AEA7AFD74E}" type="pres">
      <dgm:prSet presAssocID="{908F5004-480C-42BA-A884-B603D75DA2BE}" presName="root" presStyleCnt="0">
        <dgm:presLayoutVars>
          <dgm:dir/>
          <dgm:resizeHandles val="exact"/>
        </dgm:presLayoutVars>
      </dgm:prSet>
      <dgm:spPr/>
    </dgm:pt>
    <dgm:pt modelId="{4F8C638D-53D0-465B-A5B7-930C1D9D651B}" type="pres">
      <dgm:prSet presAssocID="{7D3035E9-BE9B-47DC-981F-B3E882488421}" presName="compNode" presStyleCnt="0"/>
      <dgm:spPr/>
    </dgm:pt>
    <dgm:pt modelId="{43784CBB-D692-4F45-A3A9-E22C3272C589}" type="pres">
      <dgm:prSet presAssocID="{7D3035E9-BE9B-47DC-981F-B3E882488421}" presName="bgRect" presStyleLbl="bgShp" presStyleIdx="0" presStyleCnt="4"/>
      <dgm:spPr/>
    </dgm:pt>
    <dgm:pt modelId="{BD3D4528-8F52-40A6-AD18-94F5B8353D35}" type="pres">
      <dgm:prSet presAssocID="{7D3035E9-BE9B-47DC-981F-B3E88248842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759F687-398A-466F-8D8E-6C0396241602}" type="pres">
      <dgm:prSet presAssocID="{7D3035E9-BE9B-47DC-981F-B3E882488421}" presName="spaceRect" presStyleCnt="0"/>
      <dgm:spPr/>
    </dgm:pt>
    <dgm:pt modelId="{7E26671F-FAD4-4D95-B823-53C43A8F9672}" type="pres">
      <dgm:prSet presAssocID="{7D3035E9-BE9B-47DC-981F-B3E882488421}" presName="parTx" presStyleLbl="revTx" presStyleIdx="0" presStyleCnt="4">
        <dgm:presLayoutVars>
          <dgm:chMax val="0"/>
          <dgm:chPref val="0"/>
        </dgm:presLayoutVars>
      </dgm:prSet>
      <dgm:spPr/>
    </dgm:pt>
    <dgm:pt modelId="{BFBAB879-0F1E-40B8-8FF0-5018A0905A64}" type="pres">
      <dgm:prSet presAssocID="{6BEA24C9-64F7-495A-8561-D5E076E791DE}" presName="sibTrans" presStyleCnt="0"/>
      <dgm:spPr/>
    </dgm:pt>
    <dgm:pt modelId="{99499D2D-F0C1-473D-B538-D52ADBE4191E}" type="pres">
      <dgm:prSet presAssocID="{06DDF582-6CE3-4E0F-8DC3-EE35366B6643}" presName="compNode" presStyleCnt="0"/>
      <dgm:spPr/>
    </dgm:pt>
    <dgm:pt modelId="{74BB0593-8B6E-4FC6-97DB-2CD4EDF0E2A1}" type="pres">
      <dgm:prSet presAssocID="{06DDF582-6CE3-4E0F-8DC3-EE35366B6643}" presName="bgRect" presStyleLbl="bgShp" presStyleIdx="1" presStyleCnt="4"/>
      <dgm:spPr/>
    </dgm:pt>
    <dgm:pt modelId="{1E0F79C2-2B31-460D-9872-93BF7BE389E4}" type="pres">
      <dgm:prSet presAssocID="{06DDF582-6CE3-4E0F-8DC3-EE35366B664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rry"/>
        </a:ext>
      </dgm:extLst>
    </dgm:pt>
    <dgm:pt modelId="{318BD163-C554-4EA6-A8D0-72078A9755ED}" type="pres">
      <dgm:prSet presAssocID="{06DDF582-6CE3-4E0F-8DC3-EE35366B6643}" presName="spaceRect" presStyleCnt="0"/>
      <dgm:spPr/>
    </dgm:pt>
    <dgm:pt modelId="{8A4DC4B4-3F6F-4104-8534-3B55CCA46DA0}" type="pres">
      <dgm:prSet presAssocID="{06DDF582-6CE3-4E0F-8DC3-EE35366B6643}" presName="parTx" presStyleLbl="revTx" presStyleIdx="1" presStyleCnt="4">
        <dgm:presLayoutVars>
          <dgm:chMax val="0"/>
          <dgm:chPref val="0"/>
        </dgm:presLayoutVars>
      </dgm:prSet>
      <dgm:spPr/>
    </dgm:pt>
    <dgm:pt modelId="{7A4E5F7B-DED5-4FBE-A1E1-7BFA93FCDFCD}" type="pres">
      <dgm:prSet presAssocID="{D99FD445-B06B-4E69-B6BB-F091DCFFF7C6}" presName="sibTrans" presStyleCnt="0"/>
      <dgm:spPr/>
    </dgm:pt>
    <dgm:pt modelId="{CB6FF7BE-4D70-4809-A620-981B4B209D77}" type="pres">
      <dgm:prSet presAssocID="{BEBEC259-604D-4EDA-BEFC-3D59A92AE3F7}" presName="compNode" presStyleCnt="0"/>
      <dgm:spPr/>
    </dgm:pt>
    <dgm:pt modelId="{E452878F-37C6-4285-8A79-D59DD20587E5}" type="pres">
      <dgm:prSet presAssocID="{BEBEC259-604D-4EDA-BEFC-3D59A92AE3F7}" presName="bgRect" presStyleLbl="bgShp" presStyleIdx="2" presStyleCnt="4"/>
      <dgm:spPr/>
    </dgm:pt>
    <dgm:pt modelId="{3AF22D91-97E5-4A00-8E81-5DD3904002C2}" type="pres">
      <dgm:prSet presAssocID="{BEBEC259-604D-4EDA-BEFC-3D59A92AE3F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ffee Beans"/>
        </a:ext>
      </dgm:extLst>
    </dgm:pt>
    <dgm:pt modelId="{F2DECF42-A24B-42E8-8C8D-BE848A4B71B9}" type="pres">
      <dgm:prSet presAssocID="{BEBEC259-604D-4EDA-BEFC-3D59A92AE3F7}" presName="spaceRect" presStyleCnt="0"/>
      <dgm:spPr/>
    </dgm:pt>
    <dgm:pt modelId="{BD5F3CD8-7C94-4F6D-9FBF-689E18C82B0B}" type="pres">
      <dgm:prSet presAssocID="{BEBEC259-604D-4EDA-BEFC-3D59A92AE3F7}" presName="parTx" presStyleLbl="revTx" presStyleIdx="2" presStyleCnt="4">
        <dgm:presLayoutVars>
          <dgm:chMax val="0"/>
          <dgm:chPref val="0"/>
        </dgm:presLayoutVars>
      </dgm:prSet>
      <dgm:spPr/>
    </dgm:pt>
    <dgm:pt modelId="{42415414-3A07-48B3-91D6-3ECE1EB71C23}" type="pres">
      <dgm:prSet presAssocID="{3B154500-D515-4F0E-9E87-1503BC63DDBC}" presName="sibTrans" presStyleCnt="0"/>
      <dgm:spPr/>
    </dgm:pt>
    <dgm:pt modelId="{14EBA9AB-D422-4BF7-818A-7A30A5B80931}" type="pres">
      <dgm:prSet presAssocID="{5F04C8BE-C0A7-401F-BD09-F58E6910F78F}" presName="compNode" presStyleCnt="0"/>
      <dgm:spPr/>
    </dgm:pt>
    <dgm:pt modelId="{ADE4F5D8-0A11-4566-9ABA-CB26CD64BC5A}" type="pres">
      <dgm:prSet presAssocID="{5F04C8BE-C0A7-401F-BD09-F58E6910F78F}" presName="bgRect" presStyleLbl="bgShp" presStyleIdx="3" presStyleCnt="4"/>
      <dgm:spPr/>
    </dgm:pt>
    <dgm:pt modelId="{714CD554-E002-42F0-B68F-38D27B7A70F1}" type="pres">
      <dgm:prSet presAssocID="{5F04C8BE-C0A7-401F-BD09-F58E6910F78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ckage"/>
        </a:ext>
      </dgm:extLst>
    </dgm:pt>
    <dgm:pt modelId="{1136EB9D-C89E-411C-A9BD-54739B2487F6}" type="pres">
      <dgm:prSet presAssocID="{5F04C8BE-C0A7-401F-BD09-F58E6910F78F}" presName="spaceRect" presStyleCnt="0"/>
      <dgm:spPr/>
    </dgm:pt>
    <dgm:pt modelId="{90DF2E0C-39F6-4650-BDD8-958D614F74FB}" type="pres">
      <dgm:prSet presAssocID="{5F04C8BE-C0A7-401F-BD09-F58E6910F78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0E14D06-882D-4E8D-9DC1-0D50BBA70EB0}" type="presOf" srcId="{5F04C8BE-C0A7-401F-BD09-F58E6910F78F}" destId="{90DF2E0C-39F6-4650-BDD8-958D614F74FB}" srcOrd="0" destOrd="0" presId="urn:microsoft.com/office/officeart/2018/2/layout/IconVerticalSolidList"/>
    <dgm:cxn modelId="{DA57F00D-4AF3-4E79-9D44-E0E7B8726C23}" type="presOf" srcId="{908F5004-480C-42BA-A884-B603D75DA2BE}" destId="{C5DDC61E-5782-438F-9383-23AEA7AFD74E}" srcOrd="0" destOrd="0" presId="urn:microsoft.com/office/officeart/2018/2/layout/IconVerticalSolidList"/>
    <dgm:cxn modelId="{86258C20-B73C-44E7-8E50-CB5B7332D212}" srcId="{908F5004-480C-42BA-A884-B603D75DA2BE}" destId="{5F04C8BE-C0A7-401F-BD09-F58E6910F78F}" srcOrd="3" destOrd="0" parTransId="{3722351F-FE2E-42F8-A8C2-399201F780B3}" sibTransId="{BFF7005C-BB3C-4F07-B945-80B4E128EF54}"/>
    <dgm:cxn modelId="{A71B1C66-7CF8-497B-AF2D-52E2CB2B72DC}" type="presOf" srcId="{06DDF582-6CE3-4E0F-8DC3-EE35366B6643}" destId="{8A4DC4B4-3F6F-4104-8534-3B55CCA46DA0}" srcOrd="0" destOrd="0" presId="urn:microsoft.com/office/officeart/2018/2/layout/IconVerticalSolidList"/>
    <dgm:cxn modelId="{7F165482-E614-4D49-8825-68834C49F526}" srcId="{908F5004-480C-42BA-A884-B603D75DA2BE}" destId="{7D3035E9-BE9B-47DC-981F-B3E882488421}" srcOrd="0" destOrd="0" parTransId="{CEA3FB95-2E87-4098-A64C-49905A397C9D}" sibTransId="{6BEA24C9-64F7-495A-8561-D5E076E791DE}"/>
    <dgm:cxn modelId="{473259B0-3EF6-492D-B156-36AFE813D0EA}" srcId="{908F5004-480C-42BA-A884-B603D75DA2BE}" destId="{06DDF582-6CE3-4E0F-8DC3-EE35366B6643}" srcOrd="1" destOrd="0" parTransId="{91CC2944-DD35-474E-AAC0-432A49854447}" sibTransId="{D99FD445-B06B-4E69-B6BB-F091DCFFF7C6}"/>
    <dgm:cxn modelId="{126D7CF1-40D0-4F61-A1DC-1C5B657C97ED}" type="presOf" srcId="{7D3035E9-BE9B-47DC-981F-B3E882488421}" destId="{7E26671F-FAD4-4D95-B823-53C43A8F9672}" srcOrd="0" destOrd="0" presId="urn:microsoft.com/office/officeart/2018/2/layout/IconVerticalSolidList"/>
    <dgm:cxn modelId="{0E6B4CF5-0D3E-4ED0-B402-FA6C03B0F573}" srcId="{908F5004-480C-42BA-A884-B603D75DA2BE}" destId="{BEBEC259-604D-4EDA-BEFC-3D59A92AE3F7}" srcOrd="2" destOrd="0" parTransId="{9E7BA3C3-88D1-4F23-81D0-F932F9ACE813}" sibTransId="{3B154500-D515-4F0E-9E87-1503BC63DDBC}"/>
    <dgm:cxn modelId="{82E4FDFA-4C01-45D8-8014-8BA8DFF95AF1}" type="presOf" srcId="{BEBEC259-604D-4EDA-BEFC-3D59A92AE3F7}" destId="{BD5F3CD8-7C94-4F6D-9FBF-689E18C82B0B}" srcOrd="0" destOrd="0" presId="urn:microsoft.com/office/officeart/2018/2/layout/IconVerticalSolidList"/>
    <dgm:cxn modelId="{D6817289-A9CF-4EC7-A441-EBD704A9CF0F}" type="presParOf" srcId="{C5DDC61E-5782-438F-9383-23AEA7AFD74E}" destId="{4F8C638D-53D0-465B-A5B7-930C1D9D651B}" srcOrd="0" destOrd="0" presId="urn:microsoft.com/office/officeart/2018/2/layout/IconVerticalSolidList"/>
    <dgm:cxn modelId="{941A1FBF-ADA2-4F10-8A69-F05D8839C53A}" type="presParOf" srcId="{4F8C638D-53D0-465B-A5B7-930C1D9D651B}" destId="{43784CBB-D692-4F45-A3A9-E22C3272C589}" srcOrd="0" destOrd="0" presId="urn:microsoft.com/office/officeart/2018/2/layout/IconVerticalSolidList"/>
    <dgm:cxn modelId="{81640B4E-B9F8-4F79-8248-7D5BD357EE6E}" type="presParOf" srcId="{4F8C638D-53D0-465B-A5B7-930C1D9D651B}" destId="{BD3D4528-8F52-40A6-AD18-94F5B8353D35}" srcOrd="1" destOrd="0" presId="urn:microsoft.com/office/officeart/2018/2/layout/IconVerticalSolidList"/>
    <dgm:cxn modelId="{314705DF-40E0-4ACF-B2DC-538F23A10198}" type="presParOf" srcId="{4F8C638D-53D0-465B-A5B7-930C1D9D651B}" destId="{2759F687-398A-466F-8D8E-6C0396241602}" srcOrd="2" destOrd="0" presId="urn:microsoft.com/office/officeart/2018/2/layout/IconVerticalSolidList"/>
    <dgm:cxn modelId="{3D684AAC-FEEE-41A1-97E7-ACFB4AF423F8}" type="presParOf" srcId="{4F8C638D-53D0-465B-A5B7-930C1D9D651B}" destId="{7E26671F-FAD4-4D95-B823-53C43A8F9672}" srcOrd="3" destOrd="0" presId="urn:microsoft.com/office/officeart/2018/2/layout/IconVerticalSolidList"/>
    <dgm:cxn modelId="{6E236247-54DB-4BE8-981F-15E6962842AC}" type="presParOf" srcId="{C5DDC61E-5782-438F-9383-23AEA7AFD74E}" destId="{BFBAB879-0F1E-40B8-8FF0-5018A0905A64}" srcOrd="1" destOrd="0" presId="urn:microsoft.com/office/officeart/2018/2/layout/IconVerticalSolidList"/>
    <dgm:cxn modelId="{3FF7EB3E-DA56-4C03-8A29-076DD080D220}" type="presParOf" srcId="{C5DDC61E-5782-438F-9383-23AEA7AFD74E}" destId="{99499D2D-F0C1-473D-B538-D52ADBE4191E}" srcOrd="2" destOrd="0" presId="urn:microsoft.com/office/officeart/2018/2/layout/IconVerticalSolidList"/>
    <dgm:cxn modelId="{34555873-7E05-43D5-BDE4-2FBEBC43005E}" type="presParOf" srcId="{99499D2D-F0C1-473D-B538-D52ADBE4191E}" destId="{74BB0593-8B6E-4FC6-97DB-2CD4EDF0E2A1}" srcOrd="0" destOrd="0" presId="urn:microsoft.com/office/officeart/2018/2/layout/IconVerticalSolidList"/>
    <dgm:cxn modelId="{C573BC5B-367E-4AF6-A523-00E57A9B23E2}" type="presParOf" srcId="{99499D2D-F0C1-473D-B538-D52ADBE4191E}" destId="{1E0F79C2-2B31-460D-9872-93BF7BE389E4}" srcOrd="1" destOrd="0" presId="urn:microsoft.com/office/officeart/2018/2/layout/IconVerticalSolidList"/>
    <dgm:cxn modelId="{1E4AE8A2-3028-4D77-AC69-3CE8BB6BAF63}" type="presParOf" srcId="{99499D2D-F0C1-473D-B538-D52ADBE4191E}" destId="{318BD163-C554-4EA6-A8D0-72078A9755ED}" srcOrd="2" destOrd="0" presId="urn:microsoft.com/office/officeart/2018/2/layout/IconVerticalSolidList"/>
    <dgm:cxn modelId="{810EF7F2-72BA-49AF-B776-FD2A770550C2}" type="presParOf" srcId="{99499D2D-F0C1-473D-B538-D52ADBE4191E}" destId="{8A4DC4B4-3F6F-4104-8534-3B55CCA46DA0}" srcOrd="3" destOrd="0" presId="urn:microsoft.com/office/officeart/2018/2/layout/IconVerticalSolidList"/>
    <dgm:cxn modelId="{F78EC5EB-E974-4BE8-8D22-E070EFBB4A0A}" type="presParOf" srcId="{C5DDC61E-5782-438F-9383-23AEA7AFD74E}" destId="{7A4E5F7B-DED5-4FBE-A1E1-7BFA93FCDFCD}" srcOrd="3" destOrd="0" presId="urn:microsoft.com/office/officeart/2018/2/layout/IconVerticalSolidList"/>
    <dgm:cxn modelId="{2A51C438-FBBF-47FF-8444-460832FBA359}" type="presParOf" srcId="{C5DDC61E-5782-438F-9383-23AEA7AFD74E}" destId="{CB6FF7BE-4D70-4809-A620-981B4B209D77}" srcOrd="4" destOrd="0" presId="urn:microsoft.com/office/officeart/2018/2/layout/IconVerticalSolidList"/>
    <dgm:cxn modelId="{7EADC707-A4AE-4702-9F08-EE0F44E037E2}" type="presParOf" srcId="{CB6FF7BE-4D70-4809-A620-981B4B209D77}" destId="{E452878F-37C6-4285-8A79-D59DD20587E5}" srcOrd="0" destOrd="0" presId="urn:microsoft.com/office/officeart/2018/2/layout/IconVerticalSolidList"/>
    <dgm:cxn modelId="{6A6A79E2-39F6-430B-9D57-F27A81E7CE28}" type="presParOf" srcId="{CB6FF7BE-4D70-4809-A620-981B4B209D77}" destId="{3AF22D91-97E5-4A00-8E81-5DD3904002C2}" srcOrd="1" destOrd="0" presId="urn:microsoft.com/office/officeart/2018/2/layout/IconVerticalSolidList"/>
    <dgm:cxn modelId="{FBCD464E-13D9-4B71-BCD6-98FD00010406}" type="presParOf" srcId="{CB6FF7BE-4D70-4809-A620-981B4B209D77}" destId="{F2DECF42-A24B-42E8-8C8D-BE848A4B71B9}" srcOrd="2" destOrd="0" presId="urn:microsoft.com/office/officeart/2018/2/layout/IconVerticalSolidList"/>
    <dgm:cxn modelId="{CC75AC1D-D94C-4367-944E-75ED4250C89C}" type="presParOf" srcId="{CB6FF7BE-4D70-4809-A620-981B4B209D77}" destId="{BD5F3CD8-7C94-4F6D-9FBF-689E18C82B0B}" srcOrd="3" destOrd="0" presId="urn:microsoft.com/office/officeart/2018/2/layout/IconVerticalSolidList"/>
    <dgm:cxn modelId="{D2C8D1FB-693B-4FB4-8102-4C35B5719CF5}" type="presParOf" srcId="{C5DDC61E-5782-438F-9383-23AEA7AFD74E}" destId="{42415414-3A07-48B3-91D6-3ECE1EB71C23}" srcOrd="5" destOrd="0" presId="urn:microsoft.com/office/officeart/2018/2/layout/IconVerticalSolidList"/>
    <dgm:cxn modelId="{5853E7DA-0460-40E5-AD9E-CEB6B102D4B7}" type="presParOf" srcId="{C5DDC61E-5782-438F-9383-23AEA7AFD74E}" destId="{14EBA9AB-D422-4BF7-818A-7A30A5B80931}" srcOrd="6" destOrd="0" presId="urn:microsoft.com/office/officeart/2018/2/layout/IconVerticalSolidList"/>
    <dgm:cxn modelId="{B711BF57-9E04-4072-8063-7D4A275EAE18}" type="presParOf" srcId="{14EBA9AB-D422-4BF7-818A-7A30A5B80931}" destId="{ADE4F5D8-0A11-4566-9ABA-CB26CD64BC5A}" srcOrd="0" destOrd="0" presId="urn:microsoft.com/office/officeart/2018/2/layout/IconVerticalSolidList"/>
    <dgm:cxn modelId="{0B5F9EFF-26AE-4FA8-B88D-D91F24EC4264}" type="presParOf" srcId="{14EBA9AB-D422-4BF7-818A-7A30A5B80931}" destId="{714CD554-E002-42F0-B68F-38D27B7A70F1}" srcOrd="1" destOrd="0" presId="urn:microsoft.com/office/officeart/2018/2/layout/IconVerticalSolidList"/>
    <dgm:cxn modelId="{0C6F0EB8-6B4A-422A-B8B4-9C714AEF9929}" type="presParOf" srcId="{14EBA9AB-D422-4BF7-818A-7A30A5B80931}" destId="{1136EB9D-C89E-411C-A9BD-54739B2487F6}" srcOrd="2" destOrd="0" presId="urn:microsoft.com/office/officeart/2018/2/layout/IconVerticalSolidList"/>
    <dgm:cxn modelId="{F35A26B7-B50C-4462-8103-F530623C449B}" type="presParOf" srcId="{14EBA9AB-D422-4BF7-818A-7A30A5B80931}" destId="{90DF2E0C-39F6-4650-BDD8-958D614F74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CEED66-0739-48A9-80A3-EA76C1C86487}" type="doc">
      <dgm:prSet loTypeId="urn:microsoft.com/office/officeart/2005/8/layout/hierarchy5" loCatId="hierarchy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C5C2A290-91CA-4D8F-91D3-6A0E41659045}">
      <dgm:prSet phldr="0"/>
      <dgm:spPr/>
      <dgm:t>
        <a:bodyPr/>
        <a:lstStyle/>
        <a:p>
          <a:pPr rtl="0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Material Management</a:t>
          </a:r>
        </a:p>
      </dgm:t>
    </dgm:pt>
    <dgm:pt modelId="{90D3967F-1A45-4320-B49C-DBFBA88251DD}" type="parTrans" cxnId="{C1EDAEE7-24DD-4702-9121-B52D813E8E4A}">
      <dgm:prSet/>
      <dgm:spPr/>
      <dgm:t>
        <a:bodyPr/>
        <a:lstStyle/>
        <a:p>
          <a:endParaRPr lang="en-US"/>
        </a:p>
      </dgm:t>
    </dgm:pt>
    <dgm:pt modelId="{E817DDC3-C787-4FC5-A8F8-A1D0E5A52711}" type="sibTrans" cxnId="{C1EDAEE7-24DD-4702-9121-B52D813E8E4A}">
      <dgm:prSet/>
      <dgm:spPr/>
      <dgm:t>
        <a:bodyPr/>
        <a:lstStyle/>
        <a:p>
          <a:endParaRPr lang="en-US"/>
        </a:p>
      </dgm:t>
    </dgm:pt>
    <dgm:pt modelId="{3959F0D3-5392-4C94-B387-18282D331E2D}">
      <dgm:prSet phldr="0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Warehouse is Full</a:t>
          </a:r>
        </a:p>
      </dgm:t>
    </dgm:pt>
    <dgm:pt modelId="{6E268672-45EE-4FCE-9C57-F09801A51C34}" type="parTrans" cxnId="{59A9DF52-3AA8-499F-BC29-39C0413F7A78}">
      <dgm:prSet/>
      <dgm:spPr/>
      <dgm:t>
        <a:bodyPr/>
        <a:lstStyle/>
        <a:p>
          <a:endParaRPr lang="en-US"/>
        </a:p>
      </dgm:t>
    </dgm:pt>
    <dgm:pt modelId="{A3BB9E09-CF4B-475C-90FF-2795EA7514CF}" type="sibTrans" cxnId="{59A9DF52-3AA8-499F-BC29-39C0413F7A78}">
      <dgm:prSet/>
      <dgm:spPr/>
      <dgm:t>
        <a:bodyPr/>
        <a:lstStyle/>
        <a:p>
          <a:endParaRPr lang="en-US"/>
        </a:p>
      </dgm:t>
    </dgm:pt>
    <dgm:pt modelId="{6073A12D-27A5-46F9-9C4A-621A76E07F55}">
      <dgm:prSet phldr="0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Capital investment to expand the storage area </a:t>
          </a:r>
        </a:p>
      </dgm:t>
    </dgm:pt>
    <dgm:pt modelId="{E80F2975-1A7C-4C28-8523-B48A4A7C9856}" type="parTrans" cxnId="{F6B39D83-E427-48BC-A5A0-973A690A1DCB}">
      <dgm:prSet/>
      <dgm:spPr/>
      <dgm:t>
        <a:bodyPr/>
        <a:lstStyle/>
        <a:p>
          <a:endParaRPr lang="en-US"/>
        </a:p>
      </dgm:t>
    </dgm:pt>
    <dgm:pt modelId="{E4A3FF21-F65B-4621-BFB9-1787558147BC}" type="sibTrans" cxnId="{F6B39D83-E427-48BC-A5A0-973A690A1DCB}">
      <dgm:prSet/>
      <dgm:spPr/>
      <dgm:t>
        <a:bodyPr/>
        <a:lstStyle/>
        <a:p>
          <a:endParaRPr lang="en-US"/>
        </a:p>
      </dgm:t>
    </dgm:pt>
    <dgm:pt modelId="{00E89C65-4F57-4AAB-8A1F-46D6F66C5929}">
      <dgm:prSet phldr="0"/>
      <dgm:spPr/>
      <dgm:t>
        <a:bodyPr/>
        <a:lstStyle/>
        <a:p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Online-based cloud management software</a:t>
          </a:r>
          <a:endParaRPr lang="en-US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886CEA-9B3C-4C6E-923B-1DA4A7400110}" type="parTrans" cxnId="{20474CFE-2DAD-49DE-9990-C5192F9409A9}">
      <dgm:prSet/>
      <dgm:spPr/>
      <dgm:t>
        <a:bodyPr/>
        <a:lstStyle/>
        <a:p>
          <a:endParaRPr lang="en-US"/>
        </a:p>
      </dgm:t>
    </dgm:pt>
    <dgm:pt modelId="{794579A9-54D7-4DB7-B18F-86DAE3F64A99}" type="sibTrans" cxnId="{20474CFE-2DAD-49DE-9990-C5192F9409A9}">
      <dgm:prSet/>
      <dgm:spPr/>
      <dgm:t>
        <a:bodyPr/>
        <a:lstStyle/>
        <a:p>
          <a:endParaRPr lang="en-US"/>
        </a:p>
      </dgm:t>
    </dgm:pt>
    <dgm:pt modelId="{33D69EF6-4893-45ED-876C-8DA924B418F5}">
      <dgm:prSet phldr="0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Delay in </a:t>
          </a:r>
          <a:r>
            <a:rPr lang="en-US" b="0">
              <a:latin typeface="Times New Roman" panose="02020603050405020304" pitchFamily="18" charset="0"/>
              <a:cs typeface="Times New Roman" panose="02020603050405020304" pitchFamily="18" charset="0"/>
            </a:rPr>
            <a:t>Staging</a:t>
          </a:r>
        </a:p>
      </dgm:t>
    </dgm:pt>
    <dgm:pt modelId="{D0D13708-BFAB-4BE2-AAF7-431270FE0CB6}" type="parTrans" cxnId="{367B29D8-E04C-4B3F-8949-A4586DCA3FA8}">
      <dgm:prSet/>
      <dgm:spPr/>
      <dgm:t>
        <a:bodyPr/>
        <a:lstStyle/>
        <a:p>
          <a:endParaRPr lang="en-US"/>
        </a:p>
      </dgm:t>
    </dgm:pt>
    <dgm:pt modelId="{4005BD28-2CA4-4624-9A37-90644D133A17}" type="sibTrans" cxnId="{367B29D8-E04C-4B3F-8949-A4586DCA3FA8}">
      <dgm:prSet/>
      <dgm:spPr/>
      <dgm:t>
        <a:bodyPr/>
        <a:lstStyle/>
        <a:p>
          <a:endParaRPr lang="en-US"/>
        </a:p>
      </dgm:t>
    </dgm:pt>
    <dgm:pt modelId="{AF1E94C2-0BB7-484B-B62D-877497398E4F}">
      <dgm:prSet phldr="0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Improve Material Requirement Planning (MRP)</a:t>
          </a:r>
        </a:p>
      </dgm:t>
    </dgm:pt>
    <dgm:pt modelId="{4D3361E9-29AB-4895-9DE6-87D0A989CFFB}" type="parTrans" cxnId="{37B98B1F-5666-454D-A751-6FD8CD52C3FC}">
      <dgm:prSet/>
      <dgm:spPr/>
      <dgm:t>
        <a:bodyPr/>
        <a:lstStyle/>
        <a:p>
          <a:endParaRPr lang="en-US"/>
        </a:p>
      </dgm:t>
    </dgm:pt>
    <dgm:pt modelId="{530EF8B7-CC26-4F0D-A347-3D4207276E40}" type="sibTrans" cxnId="{37B98B1F-5666-454D-A751-6FD8CD52C3FC}">
      <dgm:prSet/>
      <dgm:spPr/>
      <dgm:t>
        <a:bodyPr/>
        <a:lstStyle/>
        <a:p>
          <a:endParaRPr lang="en-US"/>
        </a:p>
      </dgm:t>
    </dgm:pt>
    <dgm:pt modelId="{EF9FDDDF-B166-4D1C-893F-D71E4F10F907}">
      <dgm:prSet phldr="0"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405F17-DF35-4427-A276-10DAE203B877}" type="parTrans" cxnId="{5B7DB1F3-35DF-4964-A8E1-CF1E2403A586}">
      <dgm:prSet/>
      <dgm:spPr/>
      <dgm:t>
        <a:bodyPr/>
        <a:lstStyle/>
        <a:p>
          <a:endParaRPr lang="en-US"/>
        </a:p>
      </dgm:t>
    </dgm:pt>
    <dgm:pt modelId="{4658CA66-E7ED-42AB-991D-F32F7CE39377}" type="sibTrans" cxnId="{5B7DB1F3-35DF-4964-A8E1-CF1E2403A586}">
      <dgm:prSet/>
      <dgm:spPr/>
      <dgm:t>
        <a:bodyPr/>
        <a:lstStyle/>
        <a:p>
          <a:endParaRPr lang="en-US"/>
        </a:p>
      </dgm:t>
    </dgm:pt>
    <dgm:pt modelId="{73EF6AF6-9B6C-4F16-B568-3C9B9563B3C6}">
      <dgm:prSet phldr="0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Reason Left in Yard</a:t>
          </a:r>
        </a:p>
      </dgm:t>
    </dgm:pt>
    <dgm:pt modelId="{71229DB6-D3D9-4901-8145-79DD9AE9B946}" type="parTrans" cxnId="{A0C1A905-A47E-456B-91BB-ECC6ECE07129}">
      <dgm:prSet/>
      <dgm:spPr/>
      <dgm:t>
        <a:bodyPr/>
        <a:lstStyle/>
        <a:p>
          <a:endParaRPr lang="en-US"/>
        </a:p>
      </dgm:t>
    </dgm:pt>
    <dgm:pt modelId="{F2E9CA44-176A-43EE-A6A6-2AC457BDCE96}" type="sibTrans" cxnId="{A0C1A905-A47E-456B-91BB-ECC6ECE07129}">
      <dgm:prSet/>
      <dgm:spPr/>
      <dgm:t>
        <a:bodyPr/>
        <a:lstStyle/>
        <a:p>
          <a:endParaRPr lang="en-US"/>
        </a:p>
      </dgm:t>
    </dgm:pt>
    <dgm:pt modelId="{B49D00D0-61FF-462C-BFFF-99F3E47C4D2C}">
      <dgm:prSet phldr="0"/>
      <dgm:spPr/>
      <dgm:t>
        <a:bodyPr/>
        <a:lstStyle/>
        <a:p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 Recommended Solutions</a:t>
          </a:r>
        </a:p>
      </dgm:t>
    </dgm:pt>
    <dgm:pt modelId="{0B51DDED-1F8D-4685-B38C-F5D32B22562B}" type="parTrans" cxnId="{1F804160-CE0F-4AAE-AC92-7A2F0FB2836A}">
      <dgm:prSet/>
      <dgm:spPr/>
      <dgm:t>
        <a:bodyPr/>
        <a:lstStyle/>
        <a:p>
          <a:endParaRPr lang="en-US"/>
        </a:p>
      </dgm:t>
    </dgm:pt>
    <dgm:pt modelId="{A5A79D8E-D4E8-45D7-A9DA-874A5E90ED69}" type="sibTrans" cxnId="{1F804160-CE0F-4AAE-AC92-7A2F0FB2836A}">
      <dgm:prSet/>
      <dgm:spPr/>
      <dgm:t>
        <a:bodyPr/>
        <a:lstStyle/>
        <a:p>
          <a:endParaRPr lang="en-US"/>
        </a:p>
      </dgm:t>
    </dgm:pt>
    <dgm:pt modelId="{101C0A71-EC68-4272-8422-96DFBBADBA84}" type="pres">
      <dgm:prSet presAssocID="{D4CEED66-0739-48A9-80A3-EA76C1C8648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6769290-112C-4066-9E79-55CE5DDEEE1B}" type="pres">
      <dgm:prSet presAssocID="{D4CEED66-0739-48A9-80A3-EA76C1C86487}" presName="hierFlow" presStyleCnt="0"/>
      <dgm:spPr/>
    </dgm:pt>
    <dgm:pt modelId="{DC4659F6-13B7-4F5F-8F8A-17B4F6CCCB29}" type="pres">
      <dgm:prSet presAssocID="{D4CEED66-0739-48A9-80A3-EA76C1C86487}" presName="firstBuf" presStyleCnt="0"/>
      <dgm:spPr/>
    </dgm:pt>
    <dgm:pt modelId="{F7941702-5095-43A8-BA76-EC8DA6CFFCC0}" type="pres">
      <dgm:prSet presAssocID="{D4CEED66-0739-48A9-80A3-EA76C1C8648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E7DFE8CD-A439-4961-B894-B009960950D7}" type="pres">
      <dgm:prSet presAssocID="{C5C2A290-91CA-4D8F-91D3-6A0E41659045}" presName="Name17" presStyleCnt="0"/>
      <dgm:spPr/>
    </dgm:pt>
    <dgm:pt modelId="{EA1C9BA8-5CA7-4DAA-9144-099C30501090}" type="pres">
      <dgm:prSet presAssocID="{C5C2A290-91CA-4D8F-91D3-6A0E41659045}" presName="level1Shape" presStyleLbl="node0" presStyleIdx="0" presStyleCnt="1" custLinFactNeighborX="-890" custLinFactNeighborY="-88947">
        <dgm:presLayoutVars>
          <dgm:chPref val="3"/>
        </dgm:presLayoutVars>
      </dgm:prSet>
      <dgm:spPr/>
    </dgm:pt>
    <dgm:pt modelId="{2DB8E7CC-6585-47BE-8ABC-E0A2E403D86D}" type="pres">
      <dgm:prSet presAssocID="{C5C2A290-91CA-4D8F-91D3-6A0E41659045}" presName="hierChild2" presStyleCnt="0"/>
      <dgm:spPr/>
    </dgm:pt>
    <dgm:pt modelId="{5843249D-6D0C-408C-9A59-F5B9A8A5782C}" type="pres">
      <dgm:prSet presAssocID="{6E268672-45EE-4FCE-9C57-F09801A51C34}" presName="Name25" presStyleLbl="parChTrans1D2" presStyleIdx="0" presStyleCnt="2"/>
      <dgm:spPr/>
    </dgm:pt>
    <dgm:pt modelId="{16EEE81A-EF28-46E8-884A-BB080DE29A78}" type="pres">
      <dgm:prSet presAssocID="{6E268672-45EE-4FCE-9C57-F09801A51C34}" presName="connTx" presStyleLbl="parChTrans1D2" presStyleIdx="0" presStyleCnt="2"/>
      <dgm:spPr/>
    </dgm:pt>
    <dgm:pt modelId="{ACFF7013-2028-43B5-90D7-09A1ADD0D9D4}" type="pres">
      <dgm:prSet presAssocID="{3959F0D3-5392-4C94-B387-18282D331E2D}" presName="Name30" presStyleCnt="0"/>
      <dgm:spPr/>
    </dgm:pt>
    <dgm:pt modelId="{110F34AD-BD1F-423F-A626-662C854C4E2B}" type="pres">
      <dgm:prSet presAssocID="{3959F0D3-5392-4C94-B387-18282D331E2D}" presName="level2Shape" presStyleLbl="node2" presStyleIdx="0" presStyleCnt="2" custLinFactNeighborX="0" custLinFactNeighborY="-2356"/>
      <dgm:spPr/>
    </dgm:pt>
    <dgm:pt modelId="{DD4E6F7A-1B5C-4371-8501-CE9DFE000ACC}" type="pres">
      <dgm:prSet presAssocID="{3959F0D3-5392-4C94-B387-18282D331E2D}" presName="hierChild3" presStyleCnt="0"/>
      <dgm:spPr/>
    </dgm:pt>
    <dgm:pt modelId="{2B51D1A4-59DD-40F8-9541-3CAAD43F6BB9}" type="pres">
      <dgm:prSet presAssocID="{E80F2975-1A7C-4C28-8523-B48A4A7C9856}" presName="Name25" presStyleLbl="parChTrans1D3" presStyleIdx="0" presStyleCnt="3"/>
      <dgm:spPr/>
    </dgm:pt>
    <dgm:pt modelId="{555CFC2C-6DB7-4B57-8F80-7A954C2CC39F}" type="pres">
      <dgm:prSet presAssocID="{E80F2975-1A7C-4C28-8523-B48A4A7C9856}" presName="connTx" presStyleLbl="parChTrans1D3" presStyleIdx="0" presStyleCnt="3"/>
      <dgm:spPr/>
    </dgm:pt>
    <dgm:pt modelId="{36C39A78-EE50-4984-A4C4-86DC43CF86DF}" type="pres">
      <dgm:prSet presAssocID="{6073A12D-27A5-46F9-9C4A-621A76E07F55}" presName="Name30" presStyleCnt="0"/>
      <dgm:spPr/>
    </dgm:pt>
    <dgm:pt modelId="{C12F7B1D-A1AC-4DF6-AC57-F1E898D3009C}" type="pres">
      <dgm:prSet presAssocID="{6073A12D-27A5-46F9-9C4A-621A76E07F55}" presName="level2Shape" presStyleLbl="node3" presStyleIdx="0" presStyleCnt="3" custLinFactNeighborY="-12453"/>
      <dgm:spPr/>
    </dgm:pt>
    <dgm:pt modelId="{3144006C-3439-4414-8BD5-150E1BC9DA99}" type="pres">
      <dgm:prSet presAssocID="{6073A12D-27A5-46F9-9C4A-621A76E07F55}" presName="hierChild3" presStyleCnt="0"/>
      <dgm:spPr/>
    </dgm:pt>
    <dgm:pt modelId="{D4243D30-EEA3-4F9E-B018-4CFABAD50442}" type="pres">
      <dgm:prSet presAssocID="{5A886CEA-9B3C-4C6E-923B-1DA4A7400110}" presName="Name25" presStyleLbl="parChTrans1D3" presStyleIdx="1" presStyleCnt="3"/>
      <dgm:spPr/>
    </dgm:pt>
    <dgm:pt modelId="{DF6D9368-4B83-477F-9B24-21D27FAE25A7}" type="pres">
      <dgm:prSet presAssocID="{5A886CEA-9B3C-4C6E-923B-1DA4A7400110}" presName="connTx" presStyleLbl="parChTrans1D3" presStyleIdx="1" presStyleCnt="3"/>
      <dgm:spPr/>
    </dgm:pt>
    <dgm:pt modelId="{A8A40DE1-FC42-444D-B097-3DA275701CF9}" type="pres">
      <dgm:prSet presAssocID="{00E89C65-4F57-4AAB-8A1F-46D6F66C5929}" presName="Name30" presStyleCnt="0"/>
      <dgm:spPr/>
    </dgm:pt>
    <dgm:pt modelId="{F88F9721-3847-43B4-B4D5-B4F67D26992B}" type="pres">
      <dgm:prSet presAssocID="{00E89C65-4F57-4AAB-8A1F-46D6F66C5929}" presName="level2Shape" presStyleLbl="node3" presStyleIdx="1" presStyleCnt="3" custLinFactNeighborY="-10800"/>
      <dgm:spPr/>
    </dgm:pt>
    <dgm:pt modelId="{FEBDFBB3-DF90-4F55-8909-5102D7ECE8B8}" type="pres">
      <dgm:prSet presAssocID="{00E89C65-4F57-4AAB-8A1F-46D6F66C5929}" presName="hierChild3" presStyleCnt="0"/>
      <dgm:spPr/>
    </dgm:pt>
    <dgm:pt modelId="{BD4A28D4-DB4B-4F18-AE76-2038349BFFE1}" type="pres">
      <dgm:prSet presAssocID="{D0D13708-BFAB-4BE2-AAF7-431270FE0CB6}" presName="Name25" presStyleLbl="parChTrans1D2" presStyleIdx="1" presStyleCnt="2"/>
      <dgm:spPr/>
    </dgm:pt>
    <dgm:pt modelId="{A09D4B1E-BB96-48A0-8266-A136D8B48DBF}" type="pres">
      <dgm:prSet presAssocID="{D0D13708-BFAB-4BE2-AAF7-431270FE0CB6}" presName="connTx" presStyleLbl="parChTrans1D2" presStyleIdx="1" presStyleCnt="2"/>
      <dgm:spPr/>
    </dgm:pt>
    <dgm:pt modelId="{5690F918-0148-4AF6-B8A7-EB6C71BCF796}" type="pres">
      <dgm:prSet presAssocID="{33D69EF6-4893-45ED-876C-8DA924B418F5}" presName="Name30" presStyleCnt="0"/>
      <dgm:spPr/>
    </dgm:pt>
    <dgm:pt modelId="{14E45236-DB63-425C-A94B-4374CC346092}" type="pres">
      <dgm:prSet presAssocID="{33D69EF6-4893-45ED-876C-8DA924B418F5}" presName="level2Shape" presStyleLbl="node2" presStyleIdx="1" presStyleCnt="2" custLinFactNeighborX="-959" custLinFactNeighborY="-3558"/>
      <dgm:spPr/>
    </dgm:pt>
    <dgm:pt modelId="{B1CAB72F-2EF2-46FF-AEA4-8F4ADAB57E28}" type="pres">
      <dgm:prSet presAssocID="{33D69EF6-4893-45ED-876C-8DA924B418F5}" presName="hierChild3" presStyleCnt="0"/>
      <dgm:spPr/>
    </dgm:pt>
    <dgm:pt modelId="{E42CF5B0-96D1-435F-8934-55F5D7EE7E5F}" type="pres">
      <dgm:prSet presAssocID="{4D3361E9-29AB-4895-9DE6-87D0A989CFFB}" presName="Name25" presStyleLbl="parChTrans1D3" presStyleIdx="2" presStyleCnt="3"/>
      <dgm:spPr/>
    </dgm:pt>
    <dgm:pt modelId="{C851ACBB-86BF-4028-899B-1A202930FD1F}" type="pres">
      <dgm:prSet presAssocID="{4D3361E9-29AB-4895-9DE6-87D0A989CFFB}" presName="connTx" presStyleLbl="parChTrans1D3" presStyleIdx="2" presStyleCnt="3"/>
      <dgm:spPr/>
    </dgm:pt>
    <dgm:pt modelId="{E7CC198F-8546-4C4C-9C45-C71C542DE8BD}" type="pres">
      <dgm:prSet presAssocID="{AF1E94C2-0BB7-484B-B62D-877497398E4F}" presName="Name30" presStyleCnt="0"/>
      <dgm:spPr/>
    </dgm:pt>
    <dgm:pt modelId="{3A1D8FC0-EB86-49A4-91D9-5FD1CA8CCE1E}" type="pres">
      <dgm:prSet presAssocID="{AF1E94C2-0BB7-484B-B62D-877497398E4F}" presName="level2Shape" presStyleLbl="node3" presStyleIdx="2" presStyleCnt="3" custLinFactNeighborX="889" custLinFactNeighborY="-3558"/>
      <dgm:spPr/>
    </dgm:pt>
    <dgm:pt modelId="{12147B00-40CE-4121-ACD0-9F1525BC6DDA}" type="pres">
      <dgm:prSet presAssocID="{AF1E94C2-0BB7-484B-B62D-877497398E4F}" presName="hierChild3" presStyleCnt="0"/>
      <dgm:spPr/>
    </dgm:pt>
    <dgm:pt modelId="{678D2138-C3DD-4DDA-AD6B-E36ADBCC0F87}" type="pres">
      <dgm:prSet presAssocID="{D4CEED66-0739-48A9-80A3-EA76C1C86487}" presName="bgShapesFlow" presStyleCnt="0"/>
      <dgm:spPr/>
    </dgm:pt>
    <dgm:pt modelId="{677B371B-52FF-435F-B57A-7997FC320E84}" type="pres">
      <dgm:prSet presAssocID="{EF9FDDDF-B166-4D1C-893F-D71E4F10F907}" presName="rectComp" presStyleCnt="0"/>
      <dgm:spPr/>
    </dgm:pt>
    <dgm:pt modelId="{76A11814-F4D3-4AF8-9079-33AA61DC4139}" type="pres">
      <dgm:prSet presAssocID="{EF9FDDDF-B166-4D1C-893F-D71E4F10F907}" presName="bgRect" presStyleLbl="bgShp" presStyleIdx="0" presStyleCnt="3"/>
      <dgm:spPr/>
    </dgm:pt>
    <dgm:pt modelId="{70569D44-E0F3-45BC-8A0F-2C8905771A64}" type="pres">
      <dgm:prSet presAssocID="{EF9FDDDF-B166-4D1C-893F-D71E4F10F907}" presName="bgRectTx" presStyleLbl="bgShp" presStyleIdx="0" presStyleCnt="3">
        <dgm:presLayoutVars>
          <dgm:bulletEnabled val="1"/>
        </dgm:presLayoutVars>
      </dgm:prSet>
      <dgm:spPr/>
    </dgm:pt>
    <dgm:pt modelId="{2F80AC17-CAA8-40F7-8E3E-55BCC2763A79}" type="pres">
      <dgm:prSet presAssocID="{EF9FDDDF-B166-4D1C-893F-D71E4F10F907}" presName="spComp" presStyleCnt="0"/>
      <dgm:spPr/>
    </dgm:pt>
    <dgm:pt modelId="{1664314F-6B21-4249-B9CC-AF74B13690D0}" type="pres">
      <dgm:prSet presAssocID="{EF9FDDDF-B166-4D1C-893F-D71E4F10F907}" presName="hSp" presStyleCnt="0"/>
      <dgm:spPr/>
    </dgm:pt>
    <dgm:pt modelId="{11061CA0-F2F5-4EED-9EC8-F832C6E0595B}" type="pres">
      <dgm:prSet presAssocID="{73EF6AF6-9B6C-4F16-B568-3C9B9563B3C6}" presName="rectComp" presStyleCnt="0"/>
      <dgm:spPr/>
    </dgm:pt>
    <dgm:pt modelId="{B932AE01-FA65-4DE5-9A1C-D1BA43650118}" type="pres">
      <dgm:prSet presAssocID="{73EF6AF6-9B6C-4F16-B568-3C9B9563B3C6}" presName="bgRect" presStyleLbl="bgShp" presStyleIdx="1" presStyleCnt="3"/>
      <dgm:spPr/>
    </dgm:pt>
    <dgm:pt modelId="{2027FD56-315F-49F0-B353-3E8D0EE77554}" type="pres">
      <dgm:prSet presAssocID="{73EF6AF6-9B6C-4F16-B568-3C9B9563B3C6}" presName="bgRectTx" presStyleLbl="bgShp" presStyleIdx="1" presStyleCnt="3">
        <dgm:presLayoutVars>
          <dgm:bulletEnabled val="1"/>
        </dgm:presLayoutVars>
      </dgm:prSet>
      <dgm:spPr/>
    </dgm:pt>
    <dgm:pt modelId="{3FD4B44C-CCD5-4F46-9D92-F863A8FE7AA4}" type="pres">
      <dgm:prSet presAssocID="{73EF6AF6-9B6C-4F16-B568-3C9B9563B3C6}" presName="spComp" presStyleCnt="0"/>
      <dgm:spPr/>
    </dgm:pt>
    <dgm:pt modelId="{6D9E352E-9F85-4877-A4F0-FB6D537DB0D6}" type="pres">
      <dgm:prSet presAssocID="{73EF6AF6-9B6C-4F16-B568-3C9B9563B3C6}" presName="hSp" presStyleCnt="0"/>
      <dgm:spPr/>
    </dgm:pt>
    <dgm:pt modelId="{74B1BB39-5B90-442D-A770-103B98943882}" type="pres">
      <dgm:prSet presAssocID="{B49D00D0-61FF-462C-BFFF-99F3E47C4D2C}" presName="rectComp" presStyleCnt="0"/>
      <dgm:spPr/>
    </dgm:pt>
    <dgm:pt modelId="{F8243E76-F100-4120-9D8C-E0FBCB03A794}" type="pres">
      <dgm:prSet presAssocID="{B49D00D0-61FF-462C-BFFF-99F3E47C4D2C}" presName="bgRect" presStyleLbl="bgShp" presStyleIdx="2" presStyleCnt="3"/>
      <dgm:spPr/>
    </dgm:pt>
    <dgm:pt modelId="{9469714B-A206-4455-B1B4-4FFE18C9ED4E}" type="pres">
      <dgm:prSet presAssocID="{B49D00D0-61FF-462C-BFFF-99F3E47C4D2C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7E353202-6C9B-48AE-AF3A-F4FBE1A2C154}" type="presOf" srcId="{B49D00D0-61FF-462C-BFFF-99F3E47C4D2C}" destId="{F8243E76-F100-4120-9D8C-E0FBCB03A794}" srcOrd="0" destOrd="0" presId="urn:microsoft.com/office/officeart/2005/8/layout/hierarchy5"/>
    <dgm:cxn modelId="{A0C1A905-A47E-456B-91BB-ECC6ECE07129}" srcId="{D4CEED66-0739-48A9-80A3-EA76C1C86487}" destId="{73EF6AF6-9B6C-4F16-B568-3C9B9563B3C6}" srcOrd="2" destOrd="0" parTransId="{71229DB6-D3D9-4901-8145-79DD9AE9B946}" sibTransId="{F2E9CA44-176A-43EE-A6A6-2AC457BDCE96}"/>
    <dgm:cxn modelId="{95DE2308-5B5E-4CE7-AA1A-D9B0F7547FCC}" type="presOf" srcId="{E80F2975-1A7C-4C28-8523-B48A4A7C9856}" destId="{555CFC2C-6DB7-4B57-8F80-7A954C2CC39F}" srcOrd="1" destOrd="0" presId="urn:microsoft.com/office/officeart/2005/8/layout/hierarchy5"/>
    <dgm:cxn modelId="{F45DFE0B-09ED-4802-A476-FEA6023C8FDE}" type="presOf" srcId="{3959F0D3-5392-4C94-B387-18282D331E2D}" destId="{110F34AD-BD1F-423F-A626-662C854C4E2B}" srcOrd="0" destOrd="0" presId="urn:microsoft.com/office/officeart/2005/8/layout/hierarchy5"/>
    <dgm:cxn modelId="{F58B770D-2301-48F4-A41E-68D248981021}" type="presOf" srcId="{E80F2975-1A7C-4C28-8523-B48A4A7C9856}" destId="{2B51D1A4-59DD-40F8-9541-3CAAD43F6BB9}" srcOrd="0" destOrd="0" presId="urn:microsoft.com/office/officeart/2005/8/layout/hierarchy5"/>
    <dgm:cxn modelId="{D360CD0E-F4A0-4C11-BD84-85C406F293FD}" type="presOf" srcId="{6E268672-45EE-4FCE-9C57-F09801A51C34}" destId="{5843249D-6D0C-408C-9A59-F5B9A8A5782C}" srcOrd="0" destOrd="0" presId="urn:microsoft.com/office/officeart/2005/8/layout/hierarchy5"/>
    <dgm:cxn modelId="{37B98B1F-5666-454D-A751-6FD8CD52C3FC}" srcId="{33D69EF6-4893-45ED-876C-8DA924B418F5}" destId="{AF1E94C2-0BB7-484B-B62D-877497398E4F}" srcOrd="0" destOrd="0" parTransId="{4D3361E9-29AB-4895-9DE6-87D0A989CFFB}" sibTransId="{530EF8B7-CC26-4F0D-A347-3D4207276E40}"/>
    <dgm:cxn modelId="{61C5FA26-B2DB-4166-81EC-E4100186BA6D}" type="presOf" srcId="{C5C2A290-91CA-4D8F-91D3-6A0E41659045}" destId="{EA1C9BA8-5CA7-4DAA-9144-099C30501090}" srcOrd="0" destOrd="0" presId="urn:microsoft.com/office/officeart/2005/8/layout/hierarchy5"/>
    <dgm:cxn modelId="{2DD20E32-D6B0-4524-B177-EDEA3DA28EB1}" type="presOf" srcId="{5A886CEA-9B3C-4C6E-923B-1DA4A7400110}" destId="{D4243D30-EEA3-4F9E-B018-4CFABAD50442}" srcOrd="0" destOrd="0" presId="urn:microsoft.com/office/officeart/2005/8/layout/hierarchy5"/>
    <dgm:cxn modelId="{D2CFC035-2B02-42B4-A29C-FA873EFC252C}" type="presOf" srcId="{B49D00D0-61FF-462C-BFFF-99F3E47C4D2C}" destId="{9469714B-A206-4455-B1B4-4FFE18C9ED4E}" srcOrd="1" destOrd="0" presId="urn:microsoft.com/office/officeart/2005/8/layout/hierarchy5"/>
    <dgm:cxn modelId="{B6FF2F3D-838C-4808-AC47-735B9C47C03B}" type="presOf" srcId="{4D3361E9-29AB-4895-9DE6-87D0A989CFFB}" destId="{C851ACBB-86BF-4028-899B-1A202930FD1F}" srcOrd="1" destOrd="0" presId="urn:microsoft.com/office/officeart/2005/8/layout/hierarchy5"/>
    <dgm:cxn modelId="{74F1403D-09B8-4316-9C36-7CE11463F269}" type="presOf" srcId="{33D69EF6-4893-45ED-876C-8DA924B418F5}" destId="{14E45236-DB63-425C-A94B-4374CC346092}" srcOrd="0" destOrd="0" presId="urn:microsoft.com/office/officeart/2005/8/layout/hierarchy5"/>
    <dgm:cxn modelId="{5C683A5B-5CD8-4478-8CA6-173DD24187AB}" type="presOf" srcId="{5A886CEA-9B3C-4C6E-923B-1DA4A7400110}" destId="{DF6D9368-4B83-477F-9B24-21D27FAE25A7}" srcOrd="1" destOrd="0" presId="urn:microsoft.com/office/officeart/2005/8/layout/hierarchy5"/>
    <dgm:cxn modelId="{1F804160-CE0F-4AAE-AC92-7A2F0FB2836A}" srcId="{D4CEED66-0739-48A9-80A3-EA76C1C86487}" destId="{B49D00D0-61FF-462C-BFFF-99F3E47C4D2C}" srcOrd="3" destOrd="0" parTransId="{0B51DDED-1F8D-4685-B38C-F5D32B22562B}" sibTransId="{A5A79D8E-D4E8-45D7-A9DA-874A5E90ED69}"/>
    <dgm:cxn modelId="{BA878765-B08F-4DC1-BF09-35D6D221ADD5}" type="presOf" srcId="{D0D13708-BFAB-4BE2-AAF7-431270FE0CB6}" destId="{BD4A28D4-DB4B-4F18-AE76-2038349BFFE1}" srcOrd="0" destOrd="0" presId="urn:microsoft.com/office/officeart/2005/8/layout/hierarchy5"/>
    <dgm:cxn modelId="{FBBEC64A-B21E-465F-BCC5-999F3FE39624}" type="presOf" srcId="{6073A12D-27A5-46F9-9C4A-621A76E07F55}" destId="{C12F7B1D-A1AC-4DF6-AC57-F1E898D3009C}" srcOrd="0" destOrd="0" presId="urn:microsoft.com/office/officeart/2005/8/layout/hierarchy5"/>
    <dgm:cxn modelId="{339BF06D-9C7A-4233-902F-0036E13FD30B}" type="presOf" srcId="{6E268672-45EE-4FCE-9C57-F09801A51C34}" destId="{16EEE81A-EF28-46E8-884A-BB080DE29A78}" srcOrd="1" destOrd="0" presId="urn:microsoft.com/office/officeart/2005/8/layout/hierarchy5"/>
    <dgm:cxn modelId="{59A9DF52-3AA8-499F-BC29-39C0413F7A78}" srcId="{C5C2A290-91CA-4D8F-91D3-6A0E41659045}" destId="{3959F0D3-5392-4C94-B387-18282D331E2D}" srcOrd="0" destOrd="0" parTransId="{6E268672-45EE-4FCE-9C57-F09801A51C34}" sibTransId="{A3BB9E09-CF4B-475C-90FF-2795EA7514CF}"/>
    <dgm:cxn modelId="{F6B39D83-E427-48BC-A5A0-973A690A1DCB}" srcId="{3959F0D3-5392-4C94-B387-18282D331E2D}" destId="{6073A12D-27A5-46F9-9C4A-621A76E07F55}" srcOrd="0" destOrd="0" parTransId="{E80F2975-1A7C-4C28-8523-B48A4A7C9856}" sibTransId="{E4A3FF21-F65B-4621-BFB9-1787558147BC}"/>
    <dgm:cxn modelId="{FE7B7E96-2DC9-438E-A2BE-B22FF65D51DF}" type="presOf" srcId="{73EF6AF6-9B6C-4F16-B568-3C9B9563B3C6}" destId="{2027FD56-315F-49F0-B353-3E8D0EE77554}" srcOrd="1" destOrd="0" presId="urn:microsoft.com/office/officeart/2005/8/layout/hierarchy5"/>
    <dgm:cxn modelId="{56E7D39F-C7C4-44A6-953B-239C0B82373C}" type="presOf" srcId="{D0D13708-BFAB-4BE2-AAF7-431270FE0CB6}" destId="{A09D4B1E-BB96-48A0-8266-A136D8B48DBF}" srcOrd="1" destOrd="0" presId="urn:microsoft.com/office/officeart/2005/8/layout/hierarchy5"/>
    <dgm:cxn modelId="{F21FC6A7-4ABD-48D1-AFC0-296BE2DAC8EB}" type="presOf" srcId="{4D3361E9-29AB-4895-9DE6-87D0A989CFFB}" destId="{E42CF5B0-96D1-435F-8934-55F5D7EE7E5F}" srcOrd="0" destOrd="0" presId="urn:microsoft.com/office/officeart/2005/8/layout/hierarchy5"/>
    <dgm:cxn modelId="{151112C5-E0C9-4631-AC4C-D4E83AEDE284}" type="presOf" srcId="{EF9FDDDF-B166-4D1C-893F-D71E4F10F907}" destId="{76A11814-F4D3-4AF8-9079-33AA61DC4139}" srcOrd="0" destOrd="0" presId="urn:microsoft.com/office/officeart/2005/8/layout/hierarchy5"/>
    <dgm:cxn modelId="{367B29D8-E04C-4B3F-8949-A4586DCA3FA8}" srcId="{C5C2A290-91CA-4D8F-91D3-6A0E41659045}" destId="{33D69EF6-4893-45ED-876C-8DA924B418F5}" srcOrd="1" destOrd="0" parTransId="{D0D13708-BFAB-4BE2-AAF7-431270FE0CB6}" sibTransId="{4005BD28-2CA4-4624-9A37-90644D133A17}"/>
    <dgm:cxn modelId="{389C27DB-C47C-42B6-AA37-DC401ADED6CF}" type="presOf" srcId="{00E89C65-4F57-4AAB-8A1F-46D6F66C5929}" destId="{F88F9721-3847-43B4-B4D5-B4F67D26992B}" srcOrd="0" destOrd="0" presId="urn:microsoft.com/office/officeart/2005/8/layout/hierarchy5"/>
    <dgm:cxn modelId="{657250E4-2820-48A2-8261-C9A199AB5555}" type="presOf" srcId="{AF1E94C2-0BB7-484B-B62D-877497398E4F}" destId="{3A1D8FC0-EB86-49A4-91D9-5FD1CA8CCE1E}" srcOrd="0" destOrd="0" presId="urn:microsoft.com/office/officeart/2005/8/layout/hierarchy5"/>
    <dgm:cxn modelId="{DC7A2DE5-A5C9-4E45-AD69-F6CE790C2885}" type="presOf" srcId="{73EF6AF6-9B6C-4F16-B568-3C9B9563B3C6}" destId="{B932AE01-FA65-4DE5-9A1C-D1BA43650118}" srcOrd="0" destOrd="0" presId="urn:microsoft.com/office/officeart/2005/8/layout/hierarchy5"/>
    <dgm:cxn modelId="{C1EDAEE7-24DD-4702-9121-B52D813E8E4A}" srcId="{D4CEED66-0739-48A9-80A3-EA76C1C86487}" destId="{C5C2A290-91CA-4D8F-91D3-6A0E41659045}" srcOrd="0" destOrd="0" parTransId="{90D3967F-1A45-4320-B49C-DBFBA88251DD}" sibTransId="{E817DDC3-C787-4FC5-A8F8-A1D0E5A52711}"/>
    <dgm:cxn modelId="{5B7DB1F3-35DF-4964-A8E1-CF1E2403A586}" srcId="{D4CEED66-0739-48A9-80A3-EA76C1C86487}" destId="{EF9FDDDF-B166-4D1C-893F-D71E4F10F907}" srcOrd="1" destOrd="0" parTransId="{5A405F17-DF35-4427-A276-10DAE203B877}" sibTransId="{4658CA66-E7ED-42AB-991D-F32F7CE39377}"/>
    <dgm:cxn modelId="{4B5BF7F8-9867-4CB7-9372-11D29340AF01}" type="presOf" srcId="{EF9FDDDF-B166-4D1C-893F-D71E4F10F907}" destId="{70569D44-E0F3-45BC-8A0F-2C8905771A64}" srcOrd="1" destOrd="0" presId="urn:microsoft.com/office/officeart/2005/8/layout/hierarchy5"/>
    <dgm:cxn modelId="{438E9EFD-530F-4C52-8078-43156EDFED6B}" type="presOf" srcId="{D4CEED66-0739-48A9-80A3-EA76C1C86487}" destId="{101C0A71-EC68-4272-8422-96DFBBADBA84}" srcOrd="0" destOrd="0" presId="urn:microsoft.com/office/officeart/2005/8/layout/hierarchy5"/>
    <dgm:cxn modelId="{20474CFE-2DAD-49DE-9990-C5192F9409A9}" srcId="{3959F0D3-5392-4C94-B387-18282D331E2D}" destId="{00E89C65-4F57-4AAB-8A1F-46D6F66C5929}" srcOrd="1" destOrd="0" parTransId="{5A886CEA-9B3C-4C6E-923B-1DA4A7400110}" sibTransId="{794579A9-54D7-4DB7-B18F-86DAE3F64A99}"/>
    <dgm:cxn modelId="{FD5DC10C-CF60-4F59-8C82-597766F7367B}" type="presParOf" srcId="{101C0A71-EC68-4272-8422-96DFBBADBA84}" destId="{06769290-112C-4066-9E79-55CE5DDEEE1B}" srcOrd="0" destOrd="0" presId="urn:microsoft.com/office/officeart/2005/8/layout/hierarchy5"/>
    <dgm:cxn modelId="{C148CE35-04DE-4C6D-9F73-228E0CBAF635}" type="presParOf" srcId="{06769290-112C-4066-9E79-55CE5DDEEE1B}" destId="{DC4659F6-13B7-4F5F-8F8A-17B4F6CCCB29}" srcOrd="0" destOrd="0" presId="urn:microsoft.com/office/officeart/2005/8/layout/hierarchy5"/>
    <dgm:cxn modelId="{432DBC41-D71E-4F69-B2E2-F72F18DD6AC8}" type="presParOf" srcId="{06769290-112C-4066-9E79-55CE5DDEEE1B}" destId="{F7941702-5095-43A8-BA76-EC8DA6CFFCC0}" srcOrd="1" destOrd="0" presId="urn:microsoft.com/office/officeart/2005/8/layout/hierarchy5"/>
    <dgm:cxn modelId="{282DAF95-199E-4024-B909-ACAB7105863E}" type="presParOf" srcId="{F7941702-5095-43A8-BA76-EC8DA6CFFCC0}" destId="{E7DFE8CD-A439-4961-B894-B009960950D7}" srcOrd="0" destOrd="0" presId="urn:microsoft.com/office/officeart/2005/8/layout/hierarchy5"/>
    <dgm:cxn modelId="{546B7456-72B3-48C9-8EC3-7243DC7C51F0}" type="presParOf" srcId="{E7DFE8CD-A439-4961-B894-B009960950D7}" destId="{EA1C9BA8-5CA7-4DAA-9144-099C30501090}" srcOrd="0" destOrd="0" presId="urn:microsoft.com/office/officeart/2005/8/layout/hierarchy5"/>
    <dgm:cxn modelId="{7C70B168-6D5C-4B5C-A8F2-7AFDFF9EEE5D}" type="presParOf" srcId="{E7DFE8CD-A439-4961-B894-B009960950D7}" destId="{2DB8E7CC-6585-47BE-8ABC-E0A2E403D86D}" srcOrd="1" destOrd="0" presId="urn:microsoft.com/office/officeart/2005/8/layout/hierarchy5"/>
    <dgm:cxn modelId="{1B8C0AD1-7EEA-4C44-8911-675BCD9F8ADB}" type="presParOf" srcId="{2DB8E7CC-6585-47BE-8ABC-E0A2E403D86D}" destId="{5843249D-6D0C-408C-9A59-F5B9A8A5782C}" srcOrd="0" destOrd="0" presId="urn:microsoft.com/office/officeart/2005/8/layout/hierarchy5"/>
    <dgm:cxn modelId="{77E8B716-0983-4BBF-B3F5-E5B382260C49}" type="presParOf" srcId="{5843249D-6D0C-408C-9A59-F5B9A8A5782C}" destId="{16EEE81A-EF28-46E8-884A-BB080DE29A78}" srcOrd="0" destOrd="0" presId="urn:microsoft.com/office/officeart/2005/8/layout/hierarchy5"/>
    <dgm:cxn modelId="{996B117E-B188-4C28-BBED-D8C305845DBD}" type="presParOf" srcId="{2DB8E7CC-6585-47BE-8ABC-E0A2E403D86D}" destId="{ACFF7013-2028-43B5-90D7-09A1ADD0D9D4}" srcOrd="1" destOrd="0" presId="urn:microsoft.com/office/officeart/2005/8/layout/hierarchy5"/>
    <dgm:cxn modelId="{273C8BEB-9D66-4D3B-821D-0F4C1570F902}" type="presParOf" srcId="{ACFF7013-2028-43B5-90D7-09A1ADD0D9D4}" destId="{110F34AD-BD1F-423F-A626-662C854C4E2B}" srcOrd="0" destOrd="0" presId="urn:microsoft.com/office/officeart/2005/8/layout/hierarchy5"/>
    <dgm:cxn modelId="{1590B844-B66E-4140-9AB4-CCE438A49764}" type="presParOf" srcId="{ACFF7013-2028-43B5-90D7-09A1ADD0D9D4}" destId="{DD4E6F7A-1B5C-4371-8501-CE9DFE000ACC}" srcOrd="1" destOrd="0" presId="urn:microsoft.com/office/officeart/2005/8/layout/hierarchy5"/>
    <dgm:cxn modelId="{E0991C38-8B0F-4DDF-ABFB-819263095064}" type="presParOf" srcId="{DD4E6F7A-1B5C-4371-8501-CE9DFE000ACC}" destId="{2B51D1A4-59DD-40F8-9541-3CAAD43F6BB9}" srcOrd="0" destOrd="0" presId="urn:microsoft.com/office/officeart/2005/8/layout/hierarchy5"/>
    <dgm:cxn modelId="{0F1B96DA-A74A-4569-889B-75D89D4EB19E}" type="presParOf" srcId="{2B51D1A4-59DD-40F8-9541-3CAAD43F6BB9}" destId="{555CFC2C-6DB7-4B57-8F80-7A954C2CC39F}" srcOrd="0" destOrd="0" presId="urn:microsoft.com/office/officeart/2005/8/layout/hierarchy5"/>
    <dgm:cxn modelId="{D81309AD-7AF2-4668-8780-13C745E3127C}" type="presParOf" srcId="{DD4E6F7A-1B5C-4371-8501-CE9DFE000ACC}" destId="{36C39A78-EE50-4984-A4C4-86DC43CF86DF}" srcOrd="1" destOrd="0" presId="urn:microsoft.com/office/officeart/2005/8/layout/hierarchy5"/>
    <dgm:cxn modelId="{A140DED8-5AC6-4B30-822F-F9CED957660C}" type="presParOf" srcId="{36C39A78-EE50-4984-A4C4-86DC43CF86DF}" destId="{C12F7B1D-A1AC-4DF6-AC57-F1E898D3009C}" srcOrd="0" destOrd="0" presId="urn:microsoft.com/office/officeart/2005/8/layout/hierarchy5"/>
    <dgm:cxn modelId="{E79CC10F-BF1E-406B-BCD9-2720F97E4D3B}" type="presParOf" srcId="{36C39A78-EE50-4984-A4C4-86DC43CF86DF}" destId="{3144006C-3439-4414-8BD5-150E1BC9DA99}" srcOrd="1" destOrd="0" presId="urn:microsoft.com/office/officeart/2005/8/layout/hierarchy5"/>
    <dgm:cxn modelId="{1D900295-C308-4C6A-B9A3-171CD208C799}" type="presParOf" srcId="{DD4E6F7A-1B5C-4371-8501-CE9DFE000ACC}" destId="{D4243D30-EEA3-4F9E-B018-4CFABAD50442}" srcOrd="2" destOrd="0" presId="urn:microsoft.com/office/officeart/2005/8/layout/hierarchy5"/>
    <dgm:cxn modelId="{E65BC009-A2D8-4EB4-8372-D4CB7FBC559F}" type="presParOf" srcId="{D4243D30-EEA3-4F9E-B018-4CFABAD50442}" destId="{DF6D9368-4B83-477F-9B24-21D27FAE25A7}" srcOrd="0" destOrd="0" presId="urn:microsoft.com/office/officeart/2005/8/layout/hierarchy5"/>
    <dgm:cxn modelId="{F47BD428-516B-4EE3-A012-A87242DA7DD4}" type="presParOf" srcId="{DD4E6F7A-1B5C-4371-8501-CE9DFE000ACC}" destId="{A8A40DE1-FC42-444D-B097-3DA275701CF9}" srcOrd="3" destOrd="0" presId="urn:microsoft.com/office/officeart/2005/8/layout/hierarchy5"/>
    <dgm:cxn modelId="{F6A425FF-9492-4C25-907E-298CC8A07E68}" type="presParOf" srcId="{A8A40DE1-FC42-444D-B097-3DA275701CF9}" destId="{F88F9721-3847-43B4-B4D5-B4F67D26992B}" srcOrd="0" destOrd="0" presId="urn:microsoft.com/office/officeart/2005/8/layout/hierarchy5"/>
    <dgm:cxn modelId="{E1B4DA00-C963-41E0-8CA8-D672C7FE814E}" type="presParOf" srcId="{A8A40DE1-FC42-444D-B097-3DA275701CF9}" destId="{FEBDFBB3-DF90-4F55-8909-5102D7ECE8B8}" srcOrd="1" destOrd="0" presId="urn:microsoft.com/office/officeart/2005/8/layout/hierarchy5"/>
    <dgm:cxn modelId="{7E07B0F1-2FF9-4403-B7A8-ABFA1BF21895}" type="presParOf" srcId="{2DB8E7CC-6585-47BE-8ABC-E0A2E403D86D}" destId="{BD4A28D4-DB4B-4F18-AE76-2038349BFFE1}" srcOrd="2" destOrd="0" presId="urn:microsoft.com/office/officeart/2005/8/layout/hierarchy5"/>
    <dgm:cxn modelId="{CFED3A9A-127E-42E4-8BC5-2666012AE340}" type="presParOf" srcId="{BD4A28D4-DB4B-4F18-AE76-2038349BFFE1}" destId="{A09D4B1E-BB96-48A0-8266-A136D8B48DBF}" srcOrd="0" destOrd="0" presId="urn:microsoft.com/office/officeart/2005/8/layout/hierarchy5"/>
    <dgm:cxn modelId="{E5A6E9A7-6EA1-43E3-987F-C6108B9E061C}" type="presParOf" srcId="{2DB8E7CC-6585-47BE-8ABC-E0A2E403D86D}" destId="{5690F918-0148-4AF6-B8A7-EB6C71BCF796}" srcOrd="3" destOrd="0" presId="urn:microsoft.com/office/officeart/2005/8/layout/hierarchy5"/>
    <dgm:cxn modelId="{DF8A612C-898B-4C92-A6AC-B58F0521F638}" type="presParOf" srcId="{5690F918-0148-4AF6-B8A7-EB6C71BCF796}" destId="{14E45236-DB63-425C-A94B-4374CC346092}" srcOrd="0" destOrd="0" presId="urn:microsoft.com/office/officeart/2005/8/layout/hierarchy5"/>
    <dgm:cxn modelId="{0DD49092-6DFA-4801-A26E-656422E1221B}" type="presParOf" srcId="{5690F918-0148-4AF6-B8A7-EB6C71BCF796}" destId="{B1CAB72F-2EF2-46FF-AEA4-8F4ADAB57E28}" srcOrd="1" destOrd="0" presId="urn:microsoft.com/office/officeart/2005/8/layout/hierarchy5"/>
    <dgm:cxn modelId="{5E582600-604C-49FE-890D-C4ABD4E7E3EA}" type="presParOf" srcId="{B1CAB72F-2EF2-46FF-AEA4-8F4ADAB57E28}" destId="{E42CF5B0-96D1-435F-8934-55F5D7EE7E5F}" srcOrd="0" destOrd="0" presId="urn:microsoft.com/office/officeart/2005/8/layout/hierarchy5"/>
    <dgm:cxn modelId="{0C87AADA-3962-4743-B096-248A1060AEFC}" type="presParOf" srcId="{E42CF5B0-96D1-435F-8934-55F5D7EE7E5F}" destId="{C851ACBB-86BF-4028-899B-1A202930FD1F}" srcOrd="0" destOrd="0" presId="urn:microsoft.com/office/officeart/2005/8/layout/hierarchy5"/>
    <dgm:cxn modelId="{C564533F-87AF-4EC8-9A07-863E6830489D}" type="presParOf" srcId="{B1CAB72F-2EF2-46FF-AEA4-8F4ADAB57E28}" destId="{E7CC198F-8546-4C4C-9C45-C71C542DE8BD}" srcOrd="1" destOrd="0" presId="urn:microsoft.com/office/officeart/2005/8/layout/hierarchy5"/>
    <dgm:cxn modelId="{296B68C1-23DD-4E7E-BF32-37CB4017005F}" type="presParOf" srcId="{E7CC198F-8546-4C4C-9C45-C71C542DE8BD}" destId="{3A1D8FC0-EB86-49A4-91D9-5FD1CA8CCE1E}" srcOrd="0" destOrd="0" presId="urn:microsoft.com/office/officeart/2005/8/layout/hierarchy5"/>
    <dgm:cxn modelId="{EC38D9D3-9B35-4B21-9130-C4C8CA463AF9}" type="presParOf" srcId="{E7CC198F-8546-4C4C-9C45-C71C542DE8BD}" destId="{12147B00-40CE-4121-ACD0-9F1525BC6DDA}" srcOrd="1" destOrd="0" presId="urn:microsoft.com/office/officeart/2005/8/layout/hierarchy5"/>
    <dgm:cxn modelId="{119BE2C3-FB2C-4EB0-83FD-44E59CD2E9BA}" type="presParOf" srcId="{101C0A71-EC68-4272-8422-96DFBBADBA84}" destId="{678D2138-C3DD-4DDA-AD6B-E36ADBCC0F87}" srcOrd="1" destOrd="0" presId="urn:microsoft.com/office/officeart/2005/8/layout/hierarchy5"/>
    <dgm:cxn modelId="{5AE65EA4-5A27-4C3A-8230-70BED51DAA56}" type="presParOf" srcId="{678D2138-C3DD-4DDA-AD6B-E36ADBCC0F87}" destId="{677B371B-52FF-435F-B57A-7997FC320E84}" srcOrd="0" destOrd="0" presId="urn:microsoft.com/office/officeart/2005/8/layout/hierarchy5"/>
    <dgm:cxn modelId="{8F1648C1-7893-43DF-9FA1-32120D7599E6}" type="presParOf" srcId="{677B371B-52FF-435F-B57A-7997FC320E84}" destId="{76A11814-F4D3-4AF8-9079-33AA61DC4139}" srcOrd="0" destOrd="0" presId="urn:microsoft.com/office/officeart/2005/8/layout/hierarchy5"/>
    <dgm:cxn modelId="{0094F9FE-A14A-4EB0-B20F-48EE68A09D42}" type="presParOf" srcId="{677B371B-52FF-435F-B57A-7997FC320E84}" destId="{70569D44-E0F3-45BC-8A0F-2C8905771A64}" srcOrd="1" destOrd="0" presId="urn:microsoft.com/office/officeart/2005/8/layout/hierarchy5"/>
    <dgm:cxn modelId="{B9B1A40D-C345-4166-B2DC-C945AC99A850}" type="presParOf" srcId="{678D2138-C3DD-4DDA-AD6B-E36ADBCC0F87}" destId="{2F80AC17-CAA8-40F7-8E3E-55BCC2763A79}" srcOrd="1" destOrd="0" presId="urn:microsoft.com/office/officeart/2005/8/layout/hierarchy5"/>
    <dgm:cxn modelId="{DD39821E-CE52-4A58-9531-99C97B9CA9B0}" type="presParOf" srcId="{2F80AC17-CAA8-40F7-8E3E-55BCC2763A79}" destId="{1664314F-6B21-4249-B9CC-AF74B13690D0}" srcOrd="0" destOrd="0" presId="urn:microsoft.com/office/officeart/2005/8/layout/hierarchy5"/>
    <dgm:cxn modelId="{F088E960-E3D2-4B0E-8C57-88BC51954BB2}" type="presParOf" srcId="{678D2138-C3DD-4DDA-AD6B-E36ADBCC0F87}" destId="{11061CA0-F2F5-4EED-9EC8-F832C6E0595B}" srcOrd="2" destOrd="0" presId="urn:microsoft.com/office/officeart/2005/8/layout/hierarchy5"/>
    <dgm:cxn modelId="{93E73C65-C04E-44C6-A023-B9AEAF24A256}" type="presParOf" srcId="{11061CA0-F2F5-4EED-9EC8-F832C6E0595B}" destId="{B932AE01-FA65-4DE5-9A1C-D1BA43650118}" srcOrd="0" destOrd="0" presId="urn:microsoft.com/office/officeart/2005/8/layout/hierarchy5"/>
    <dgm:cxn modelId="{9AAECA43-AF1F-4793-9713-0E69EE8F52B7}" type="presParOf" srcId="{11061CA0-F2F5-4EED-9EC8-F832C6E0595B}" destId="{2027FD56-315F-49F0-B353-3E8D0EE77554}" srcOrd="1" destOrd="0" presId="urn:microsoft.com/office/officeart/2005/8/layout/hierarchy5"/>
    <dgm:cxn modelId="{A012D298-F6A7-4A88-AB02-9FBB5B4BA5E1}" type="presParOf" srcId="{678D2138-C3DD-4DDA-AD6B-E36ADBCC0F87}" destId="{3FD4B44C-CCD5-4F46-9D92-F863A8FE7AA4}" srcOrd="3" destOrd="0" presId="urn:microsoft.com/office/officeart/2005/8/layout/hierarchy5"/>
    <dgm:cxn modelId="{3E567811-AC4F-41B7-A7D8-A18ACC3F1898}" type="presParOf" srcId="{3FD4B44C-CCD5-4F46-9D92-F863A8FE7AA4}" destId="{6D9E352E-9F85-4877-A4F0-FB6D537DB0D6}" srcOrd="0" destOrd="0" presId="urn:microsoft.com/office/officeart/2005/8/layout/hierarchy5"/>
    <dgm:cxn modelId="{7F1FB4FA-6AB7-4D24-AF9E-2911D00EE668}" type="presParOf" srcId="{678D2138-C3DD-4DDA-AD6B-E36ADBCC0F87}" destId="{74B1BB39-5B90-442D-A770-103B98943882}" srcOrd="4" destOrd="0" presId="urn:microsoft.com/office/officeart/2005/8/layout/hierarchy5"/>
    <dgm:cxn modelId="{903CDCE3-BC78-42E1-B1FB-B6571B080A5D}" type="presParOf" srcId="{74B1BB39-5B90-442D-A770-103B98943882}" destId="{F8243E76-F100-4120-9D8C-E0FBCB03A794}" srcOrd="0" destOrd="0" presId="urn:microsoft.com/office/officeart/2005/8/layout/hierarchy5"/>
    <dgm:cxn modelId="{568A7B18-DA60-42BF-B12F-A6F4B81A04EE}" type="presParOf" srcId="{74B1BB39-5B90-442D-A770-103B98943882}" destId="{9469714B-A206-4455-B1B4-4FFE18C9ED4E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1BD335C-52E2-4031-870E-1971C5B78061}" type="doc">
      <dgm:prSet loTypeId="urn:microsoft.com/office/officeart/2005/8/layout/hierarchy5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8285E8D-8039-4A3C-8451-20897AFE76B2}">
      <dgm:prSet phldrT="[Text]"/>
      <dgm:spPr/>
      <dgm:t>
        <a:bodyPr/>
        <a:lstStyle/>
        <a:p>
          <a:r>
            <a:rPr lang="en-US" b="0" i="0" u="none" strike="noStrike" cap="none" baseline="0" noProof="0">
              <a:latin typeface="Times New Roman" panose="02020603050405020304" pitchFamily="18" charset="0"/>
              <a:cs typeface="Times New Roman" panose="02020603050405020304" pitchFamily="18" charset="0"/>
            </a:rPr>
            <a:t>Asset Management</a:t>
          </a:r>
        </a:p>
      </dgm:t>
    </dgm:pt>
    <dgm:pt modelId="{89693C82-A8C7-4E22-9C10-954A8344BE36}" type="parTrans" cxnId="{386D6391-A43A-4F01-9C4D-2040858EBE3C}">
      <dgm:prSet/>
      <dgm:spPr/>
      <dgm:t>
        <a:bodyPr/>
        <a:lstStyle/>
        <a:p>
          <a:endParaRPr lang="en-US"/>
        </a:p>
      </dgm:t>
    </dgm:pt>
    <dgm:pt modelId="{B026B869-C567-404F-B176-91D391E4BA03}" type="sibTrans" cxnId="{386D6391-A43A-4F01-9C4D-2040858EBE3C}">
      <dgm:prSet/>
      <dgm:spPr/>
      <dgm:t>
        <a:bodyPr/>
        <a:lstStyle/>
        <a:p>
          <a:endParaRPr lang="en-US"/>
        </a:p>
      </dgm:t>
    </dgm:pt>
    <dgm:pt modelId="{B34EECF7-F3B5-4D52-891A-47E4BA48D5A0}">
      <dgm:prSet phldrT="[Text]" phldr="0"/>
      <dgm:spPr/>
      <dgm:t>
        <a:bodyPr/>
        <a:lstStyle/>
        <a:p>
          <a:pPr rtl="0"/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Labor Shortage</a:t>
          </a:r>
        </a:p>
      </dgm:t>
    </dgm:pt>
    <dgm:pt modelId="{2AF9780F-CD33-493E-A6BE-739A1D871FC7}" type="parTrans" cxnId="{A2A26187-8151-470F-803B-C9426E57C55E}">
      <dgm:prSet/>
      <dgm:spPr/>
      <dgm:t>
        <a:bodyPr/>
        <a:lstStyle/>
        <a:p>
          <a:endParaRPr lang="en-US"/>
        </a:p>
      </dgm:t>
    </dgm:pt>
    <dgm:pt modelId="{28D46FD1-417A-4748-AF2C-D76A4224F5AB}" type="sibTrans" cxnId="{A2A26187-8151-470F-803B-C9426E57C55E}">
      <dgm:prSet/>
      <dgm:spPr/>
      <dgm:t>
        <a:bodyPr/>
        <a:lstStyle/>
        <a:p>
          <a:endParaRPr lang="en-US"/>
        </a:p>
      </dgm:t>
    </dgm:pt>
    <dgm:pt modelId="{D5B5C0AF-C94E-465E-BD64-F1EBC753268A}">
      <dgm:prSet phldrT="[Text]" phldr="0"/>
      <dgm:spPr/>
      <dgm:t>
        <a:bodyPr/>
        <a:lstStyle/>
        <a:p>
          <a:pPr rtl="0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Implementing attendance reward programs</a:t>
          </a:r>
        </a:p>
      </dgm:t>
    </dgm:pt>
    <dgm:pt modelId="{07B580B7-2201-47B1-B8F3-17EAF8FFCE3B}" type="parTrans" cxnId="{F35AEF27-406A-4A25-964F-B012813CEDC7}">
      <dgm:prSet/>
      <dgm:spPr/>
      <dgm:t>
        <a:bodyPr/>
        <a:lstStyle/>
        <a:p>
          <a:endParaRPr lang="en-US"/>
        </a:p>
      </dgm:t>
    </dgm:pt>
    <dgm:pt modelId="{DAEBBF0C-DFBF-426E-965B-824E2B84A16B}" type="sibTrans" cxnId="{F35AEF27-406A-4A25-964F-B012813CEDC7}">
      <dgm:prSet/>
      <dgm:spPr/>
      <dgm:t>
        <a:bodyPr/>
        <a:lstStyle/>
        <a:p>
          <a:endParaRPr lang="en-US"/>
        </a:p>
      </dgm:t>
    </dgm:pt>
    <dgm:pt modelId="{730E4C59-6372-4106-B27E-A688670A8674}">
      <dgm:prSet phldrT="[Text]"/>
      <dgm:spPr/>
      <dgm:t>
        <a:bodyPr/>
        <a:lstStyle/>
        <a:p>
          <a:pPr rtl="0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Providing comfortable working environment</a:t>
          </a:r>
        </a:p>
      </dgm:t>
    </dgm:pt>
    <dgm:pt modelId="{CF3BC9DD-9819-4891-BF42-E508A3B0ACE0}" type="parTrans" cxnId="{3761685D-4F7C-4CA3-AD7E-F909FD96A68E}">
      <dgm:prSet/>
      <dgm:spPr/>
      <dgm:t>
        <a:bodyPr/>
        <a:lstStyle/>
        <a:p>
          <a:endParaRPr lang="en-US"/>
        </a:p>
      </dgm:t>
    </dgm:pt>
    <dgm:pt modelId="{D6593CB4-9AB5-4D5C-A624-3656CA70640A}" type="sibTrans" cxnId="{3761685D-4F7C-4CA3-AD7E-F909FD96A68E}">
      <dgm:prSet/>
      <dgm:spPr/>
      <dgm:t>
        <a:bodyPr/>
        <a:lstStyle/>
        <a:p>
          <a:endParaRPr lang="en-US"/>
        </a:p>
      </dgm:t>
    </dgm:pt>
    <dgm:pt modelId="{497E159F-6F3A-4C53-B893-B7CEFC926D7D}">
      <dgm:prSet phldrT="[Text]" phldr="0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Delay Reasons</a:t>
          </a:r>
        </a:p>
      </dgm:t>
    </dgm:pt>
    <dgm:pt modelId="{09D73EC1-A085-4CEC-9991-F4BAD05F7EEB}" type="parTrans" cxnId="{EEB0FD46-499F-4EF0-803F-1BCD5527E071}">
      <dgm:prSet/>
      <dgm:spPr/>
      <dgm:t>
        <a:bodyPr/>
        <a:lstStyle/>
        <a:p>
          <a:endParaRPr lang="en-US"/>
        </a:p>
      </dgm:t>
    </dgm:pt>
    <dgm:pt modelId="{50240A33-0DDB-49B6-BCD7-5DD2043130DA}" type="sibTrans" cxnId="{EEB0FD46-499F-4EF0-803F-1BCD5527E071}">
      <dgm:prSet/>
      <dgm:spPr/>
      <dgm:t>
        <a:bodyPr/>
        <a:lstStyle/>
        <a:p>
          <a:endParaRPr lang="en-US"/>
        </a:p>
      </dgm:t>
    </dgm:pt>
    <dgm:pt modelId="{DFDAA375-0526-4B3E-9E51-45AD744C3AC2}">
      <dgm:prSet phldrT="[Text]" phldr="0"/>
      <dgm:spPr/>
      <dgm:t>
        <a:bodyPr/>
        <a:lstStyle/>
        <a:p>
          <a:pPr rtl="0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Recommended Solutions</a:t>
          </a:r>
        </a:p>
      </dgm:t>
    </dgm:pt>
    <dgm:pt modelId="{273A7536-197E-48AA-A06E-F5C6C46B1D6B}" type="parTrans" cxnId="{69340954-018A-479B-82C2-6C086A916CB9}">
      <dgm:prSet/>
      <dgm:spPr/>
      <dgm:t>
        <a:bodyPr/>
        <a:lstStyle/>
        <a:p>
          <a:endParaRPr lang="en-US"/>
        </a:p>
      </dgm:t>
    </dgm:pt>
    <dgm:pt modelId="{8F793D75-E9A7-4A2C-9601-390370C5CC1E}" type="sibTrans" cxnId="{69340954-018A-479B-82C2-6C086A916CB9}">
      <dgm:prSet/>
      <dgm:spPr/>
      <dgm:t>
        <a:bodyPr/>
        <a:lstStyle/>
        <a:p>
          <a:endParaRPr lang="en-US"/>
        </a:p>
      </dgm:t>
    </dgm:pt>
    <dgm:pt modelId="{D98B3DDA-8945-404B-A87D-E15D4B585E72}">
      <dgm:prSet phldr="0"/>
      <dgm:spPr/>
      <dgm:t>
        <a:bodyPr/>
        <a:lstStyle/>
        <a:p>
          <a:pPr rtl="0"/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50B5AEC-5C3D-4E75-B092-A80979B52A68}" type="parTrans" cxnId="{353A2C95-D3DC-402F-9091-FFD94A142B8E}">
      <dgm:prSet/>
      <dgm:spPr/>
      <dgm:t>
        <a:bodyPr/>
        <a:lstStyle/>
        <a:p>
          <a:endParaRPr lang="en-US"/>
        </a:p>
      </dgm:t>
    </dgm:pt>
    <dgm:pt modelId="{A7E2EBB8-2AE1-4814-BFBF-E6217930508C}" type="sibTrans" cxnId="{353A2C95-D3DC-402F-9091-FFD94A142B8E}">
      <dgm:prSet/>
      <dgm:spPr/>
      <dgm:t>
        <a:bodyPr/>
        <a:lstStyle/>
        <a:p>
          <a:endParaRPr lang="en-US"/>
        </a:p>
      </dgm:t>
    </dgm:pt>
    <dgm:pt modelId="{4406C900-7C8A-42B9-B071-FD468527EAFF}" type="pres">
      <dgm:prSet presAssocID="{61BD335C-52E2-4031-870E-1971C5B7806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D4EB5A8-856B-4670-986A-8F6734F96FA0}" type="pres">
      <dgm:prSet presAssocID="{61BD335C-52E2-4031-870E-1971C5B78061}" presName="hierFlow" presStyleCnt="0"/>
      <dgm:spPr/>
    </dgm:pt>
    <dgm:pt modelId="{120A8F15-6B16-408F-8BB0-0D40EC90DEDA}" type="pres">
      <dgm:prSet presAssocID="{61BD335C-52E2-4031-870E-1971C5B78061}" presName="firstBuf" presStyleCnt="0"/>
      <dgm:spPr/>
    </dgm:pt>
    <dgm:pt modelId="{7BCBAAD5-A68A-4023-9319-5629971CCE89}" type="pres">
      <dgm:prSet presAssocID="{61BD335C-52E2-4031-870E-1971C5B7806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A45C33C-ED5E-49F5-8D10-CC630F87F420}" type="pres">
      <dgm:prSet presAssocID="{78285E8D-8039-4A3C-8451-20897AFE76B2}" presName="Name17" presStyleCnt="0"/>
      <dgm:spPr/>
    </dgm:pt>
    <dgm:pt modelId="{A90E5A99-2919-43E8-9060-AA0C831EC442}" type="pres">
      <dgm:prSet presAssocID="{78285E8D-8039-4A3C-8451-20897AFE76B2}" presName="level1Shape" presStyleLbl="node0" presStyleIdx="0" presStyleCnt="1">
        <dgm:presLayoutVars>
          <dgm:chPref val="3"/>
        </dgm:presLayoutVars>
      </dgm:prSet>
      <dgm:spPr/>
    </dgm:pt>
    <dgm:pt modelId="{FB47744C-B845-4D57-BC74-4C9C1AA13F3A}" type="pres">
      <dgm:prSet presAssocID="{78285E8D-8039-4A3C-8451-20897AFE76B2}" presName="hierChild2" presStyleCnt="0"/>
      <dgm:spPr/>
    </dgm:pt>
    <dgm:pt modelId="{406F469B-50B5-48C2-B48F-4D99D4987F16}" type="pres">
      <dgm:prSet presAssocID="{2AF9780F-CD33-493E-A6BE-739A1D871FC7}" presName="Name25" presStyleLbl="parChTrans1D2" presStyleIdx="0" presStyleCnt="1"/>
      <dgm:spPr/>
    </dgm:pt>
    <dgm:pt modelId="{8694E4F4-BA82-4952-ADA2-C445414788F9}" type="pres">
      <dgm:prSet presAssocID="{2AF9780F-CD33-493E-A6BE-739A1D871FC7}" presName="connTx" presStyleLbl="parChTrans1D2" presStyleIdx="0" presStyleCnt="1"/>
      <dgm:spPr/>
    </dgm:pt>
    <dgm:pt modelId="{57B0E174-7E2F-45D5-B7E7-FA1812F3E568}" type="pres">
      <dgm:prSet presAssocID="{B34EECF7-F3B5-4D52-891A-47E4BA48D5A0}" presName="Name30" presStyleCnt="0"/>
      <dgm:spPr/>
    </dgm:pt>
    <dgm:pt modelId="{1FE10785-1B71-4D46-B7D9-83367947C61F}" type="pres">
      <dgm:prSet presAssocID="{B34EECF7-F3B5-4D52-891A-47E4BA48D5A0}" presName="level2Shape" presStyleLbl="node2" presStyleIdx="0" presStyleCnt="1"/>
      <dgm:spPr/>
    </dgm:pt>
    <dgm:pt modelId="{EE4D7DCF-C3AB-4064-8816-9D806EDFDC2C}" type="pres">
      <dgm:prSet presAssocID="{B34EECF7-F3B5-4D52-891A-47E4BA48D5A0}" presName="hierChild3" presStyleCnt="0"/>
      <dgm:spPr/>
    </dgm:pt>
    <dgm:pt modelId="{18E39A92-3FC2-4821-8CBC-7F1E3635BB1B}" type="pres">
      <dgm:prSet presAssocID="{07B580B7-2201-47B1-B8F3-17EAF8FFCE3B}" presName="Name25" presStyleLbl="parChTrans1D3" presStyleIdx="0" presStyleCnt="2"/>
      <dgm:spPr/>
    </dgm:pt>
    <dgm:pt modelId="{F537C754-97E8-4FFD-831F-510EEDCE48E2}" type="pres">
      <dgm:prSet presAssocID="{07B580B7-2201-47B1-B8F3-17EAF8FFCE3B}" presName="connTx" presStyleLbl="parChTrans1D3" presStyleIdx="0" presStyleCnt="2"/>
      <dgm:spPr/>
    </dgm:pt>
    <dgm:pt modelId="{81877CBA-F017-4006-B35C-5AF80E0CF91E}" type="pres">
      <dgm:prSet presAssocID="{D5B5C0AF-C94E-465E-BD64-F1EBC753268A}" presName="Name30" presStyleCnt="0"/>
      <dgm:spPr/>
    </dgm:pt>
    <dgm:pt modelId="{30738090-FF2C-4463-B09F-CEE4DA626E48}" type="pres">
      <dgm:prSet presAssocID="{D5B5C0AF-C94E-465E-BD64-F1EBC753268A}" presName="level2Shape" presStyleLbl="node3" presStyleIdx="0" presStyleCnt="2"/>
      <dgm:spPr/>
    </dgm:pt>
    <dgm:pt modelId="{F730427F-83E5-489E-9873-1C891E3ECF63}" type="pres">
      <dgm:prSet presAssocID="{D5B5C0AF-C94E-465E-BD64-F1EBC753268A}" presName="hierChild3" presStyleCnt="0"/>
      <dgm:spPr/>
    </dgm:pt>
    <dgm:pt modelId="{DE7ABD9B-DB6C-4B0D-A3CC-07201BC588A8}" type="pres">
      <dgm:prSet presAssocID="{CF3BC9DD-9819-4891-BF42-E508A3B0ACE0}" presName="Name25" presStyleLbl="parChTrans1D3" presStyleIdx="1" presStyleCnt="2"/>
      <dgm:spPr/>
    </dgm:pt>
    <dgm:pt modelId="{9E880527-5D44-43FC-8E6D-47820978814D}" type="pres">
      <dgm:prSet presAssocID="{CF3BC9DD-9819-4891-BF42-E508A3B0ACE0}" presName="connTx" presStyleLbl="parChTrans1D3" presStyleIdx="1" presStyleCnt="2"/>
      <dgm:spPr/>
    </dgm:pt>
    <dgm:pt modelId="{97949835-7E7B-41D3-98CC-619DF8F01680}" type="pres">
      <dgm:prSet presAssocID="{730E4C59-6372-4106-B27E-A688670A8674}" presName="Name30" presStyleCnt="0"/>
      <dgm:spPr/>
    </dgm:pt>
    <dgm:pt modelId="{08F530CB-0CB1-4449-BDDB-05A386EAF2E8}" type="pres">
      <dgm:prSet presAssocID="{730E4C59-6372-4106-B27E-A688670A8674}" presName="level2Shape" presStyleLbl="node3" presStyleIdx="1" presStyleCnt="2"/>
      <dgm:spPr/>
    </dgm:pt>
    <dgm:pt modelId="{7075C787-4A72-4787-8895-BF3E169D5DEE}" type="pres">
      <dgm:prSet presAssocID="{730E4C59-6372-4106-B27E-A688670A8674}" presName="hierChild3" presStyleCnt="0"/>
      <dgm:spPr/>
    </dgm:pt>
    <dgm:pt modelId="{D488DAF3-EDC5-43DD-BACC-E1CAB99142C3}" type="pres">
      <dgm:prSet presAssocID="{61BD335C-52E2-4031-870E-1971C5B78061}" presName="bgShapesFlow" presStyleCnt="0"/>
      <dgm:spPr/>
    </dgm:pt>
    <dgm:pt modelId="{3CC8ED4B-8D04-4B79-BC08-5B28EBFE0AD5}" type="pres">
      <dgm:prSet presAssocID="{D98B3DDA-8945-404B-A87D-E15D4B585E72}" presName="rectComp" presStyleCnt="0"/>
      <dgm:spPr/>
    </dgm:pt>
    <dgm:pt modelId="{B1E1B92C-B0E7-43CE-B907-A903B53E25D2}" type="pres">
      <dgm:prSet presAssocID="{D98B3DDA-8945-404B-A87D-E15D4B585E72}" presName="bgRect" presStyleLbl="bgShp" presStyleIdx="0" presStyleCnt="3"/>
      <dgm:spPr/>
    </dgm:pt>
    <dgm:pt modelId="{7D00E96C-02A9-409F-9BF4-2AE423C17467}" type="pres">
      <dgm:prSet presAssocID="{D98B3DDA-8945-404B-A87D-E15D4B585E72}" presName="bgRectTx" presStyleLbl="bgShp" presStyleIdx="0" presStyleCnt="3">
        <dgm:presLayoutVars>
          <dgm:bulletEnabled val="1"/>
        </dgm:presLayoutVars>
      </dgm:prSet>
      <dgm:spPr/>
    </dgm:pt>
    <dgm:pt modelId="{8ECB4E91-A4A4-416D-8C8C-FC8FEDBCAE22}" type="pres">
      <dgm:prSet presAssocID="{D98B3DDA-8945-404B-A87D-E15D4B585E72}" presName="spComp" presStyleCnt="0"/>
      <dgm:spPr/>
    </dgm:pt>
    <dgm:pt modelId="{0764AC8C-372F-4258-A008-EE74D5E1492E}" type="pres">
      <dgm:prSet presAssocID="{D98B3DDA-8945-404B-A87D-E15D4B585E72}" presName="hSp" presStyleCnt="0"/>
      <dgm:spPr/>
    </dgm:pt>
    <dgm:pt modelId="{ED385FF2-501C-48A2-B219-9AB5D86FC5A4}" type="pres">
      <dgm:prSet presAssocID="{497E159F-6F3A-4C53-B893-B7CEFC926D7D}" presName="rectComp" presStyleCnt="0"/>
      <dgm:spPr/>
    </dgm:pt>
    <dgm:pt modelId="{7D75A9FA-CCCB-437B-8A17-4C4CB38154F2}" type="pres">
      <dgm:prSet presAssocID="{497E159F-6F3A-4C53-B893-B7CEFC926D7D}" presName="bgRect" presStyleLbl="bgShp" presStyleIdx="1" presStyleCnt="3"/>
      <dgm:spPr/>
    </dgm:pt>
    <dgm:pt modelId="{671315AD-16D0-4C43-A15D-825E4D3CCA96}" type="pres">
      <dgm:prSet presAssocID="{497E159F-6F3A-4C53-B893-B7CEFC926D7D}" presName="bgRectTx" presStyleLbl="bgShp" presStyleIdx="1" presStyleCnt="3">
        <dgm:presLayoutVars>
          <dgm:bulletEnabled val="1"/>
        </dgm:presLayoutVars>
      </dgm:prSet>
      <dgm:spPr/>
    </dgm:pt>
    <dgm:pt modelId="{B57CCA41-2655-4853-9D03-B6A5A287CAB3}" type="pres">
      <dgm:prSet presAssocID="{497E159F-6F3A-4C53-B893-B7CEFC926D7D}" presName="spComp" presStyleCnt="0"/>
      <dgm:spPr/>
    </dgm:pt>
    <dgm:pt modelId="{0C3479C3-D534-4661-8DC8-B19290A707DE}" type="pres">
      <dgm:prSet presAssocID="{497E159F-6F3A-4C53-B893-B7CEFC926D7D}" presName="hSp" presStyleCnt="0"/>
      <dgm:spPr/>
    </dgm:pt>
    <dgm:pt modelId="{92662C2B-4AE3-4CFD-B17E-14909C4C1F75}" type="pres">
      <dgm:prSet presAssocID="{DFDAA375-0526-4B3E-9E51-45AD744C3AC2}" presName="rectComp" presStyleCnt="0"/>
      <dgm:spPr/>
    </dgm:pt>
    <dgm:pt modelId="{88AEC904-BB19-4E36-AE6C-BB73E85D21EE}" type="pres">
      <dgm:prSet presAssocID="{DFDAA375-0526-4B3E-9E51-45AD744C3AC2}" presName="bgRect" presStyleLbl="bgShp" presStyleIdx="2" presStyleCnt="3"/>
      <dgm:spPr/>
    </dgm:pt>
    <dgm:pt modelId="{84F5787A-E2A4-4D9D-B95A-439BD4D2ABCE}" type="pres">
      <dgm:prSet presAssocID="{DFDAA375-0526-4B3E-9E51-45AD744C3AC2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947F5E00-544F-45C7-84FE-E86CE8590649}" type="presOf" srcId="{61BD335C-52E2-4031-870E-1971C5B78061}" destId="{4406C900-7C8A-42B9-B071-FD468527EAFF}" srcOrd="0" destOrd="0" presId="urn:microsoft.com/office/officeart/2005/8/layout/hierarchy5"/>
    <dgm:cxn modelId="{013C110E-C636-4C90-B687-6630CB3311B4}" type="presOf" srcId="{07B580B7-2201-47B1-B8F3-17EAF8FFCE3B}" destId="{18E39A92-3FC2-4821-8CBC-7F1E3635BB1B}" srcOrd="0" destOrd="0" presId="urn:microsoft.com/office/officeart/2005/8/layout/hierarchy5"/>
    <dgm:cxn modelId="{37A8A110-5B01-41CC-9E2F-D92A2ECBFDFF}" type="presOf" srcId="{07B580B7-2201-47B1-B8F3-17EAF8FFCE3B}" destId="{F537C754-97E8-4FFD-831F-510EEDCE48E2}" srcOrd="1" destOrd="0" presId="urn:microsoft.com/office/officeart/2005/8/layout/hierarchy5"/>
    <dgm:cxn modelId="{27B42516-72B4-485F-9A0A-AA10EFAF9B5D}" type="presOf" srcId="{2AF9780F-CD33-493E-A6BE-739A1D871FC7}" destId="{406F469B-50B5-48C2-B48F-4D99D4987F16}" srcOrd="0" destOrd="0" presId="urn:microsoft.com/office/officeart/2005/8/layout/hierarchy5"/>
    <dgm:cxn modelId="{148B7A16-0B18-4DFD-A3CC-C6ED4C4A08F6}" type="presOf" srcId="{D98B3DDA-8945-404B-A87D-E15D4B585E72}" destId="{7D00E96C-02A9-409F-9BF4-2AE423C17467}" srcOrd="1" destOrd="0" presId="urn:microsoft.com/office/officeart/2005/8/layout/hierarchy5"/>
    <dgm:cxn modelId="{F35AEF27-406A-4A25-964F-B012813CEDC7}" srcId="{B34EECF7-F3B5-4D52-891A-47E4BA48D5A0}" destId="{D5B5C0AF-C94E-465E-BD64-F1EBC753268A}" srcOrd="0" destOrd="0" parTransId="{07B580B7-2201-47B1-B8F3-17EAF8FFCE3B}" sibTransId="{DAEBBF0C-DFBF-426E-965B-824E2B84A16B}"/>
    <dgm:cxn modelId="{E522502C-FEA4-4A6F-A5B3-BB19DCAD4DDF}" type="presOf" srcId="{DFDAA375-0526-4B3E-9E51-45AD744C3AC2}" destId="{84F5787A-E2A4-4D9D-B95A-439BD4D2ABCE}" srcOrd="1" destOrd="0" presId="urn:microsoft.com/office/officeart/2005/8/layout/hierarchy5"/>
    <dgm:cxn modelId="{37EBB633-9715-4360-BC32-7BF5A7B195B3}" type="presOf" srcId="{B34EECF7-F3B5-4D52-891A-47E4BA48D5A0}" destId="{1FE10785-1B71-4D46-B7D9-83367947C61F}" srcOrd="0" destOrd="0" presId="urn:microsoft.com/office/officeart/2005/8/layout/hierarchy5"/>
    <dgm:cxn modelId="{7A6CB935-06B0-4331-9E7B-4A7C0F3E4770}" type="presOf" srcId="{497E159F-6F3A-4C53-B893-B7CEFC926D7D}" destId="{7D75A9FA-CCCB-437B-8A17-4C4CB38154F2}" srcOrd="0" destOrd="0" presId="urn:microsoft.com/office/officeart/2005/8/layout/hierarchy5"/>
    <dgm:cxn modelId="{3761685D-4F7C-4CA3-AD7E-F909FD96A68E}" srcId="{B34EECF7-F3B5-4D52-891A-47E4BA48D5A0}" destId="{730E4C59-6372-4106-B27E-A688670A8674}" srcOrd="1" destOrd="0" parTransId="{CF3BC9DD-9819-4891-BF42-E508A3B0ACE0}" sibTransId="{D6593CB4-9AB5-4D5C-A624-3656CA70640A}"/>
    <dgm:cxn modelId="{7C798562-0F7E-4081-91C8-6FF8D2F875F4}" type="presOf" srcId="{78285E8D-8039-4A3C-8451-20897AFE76B2}" destId="{A90E5A99-2919-43E8-9060-AA0C831EC442}" srcOrd="0" destOrd="0" presId="urn:microsoft.com/office/officeart/2005/8/layout/hierarchy5"/>
    <dgm:cxn modelId="{C57AEE44-03A5-4181-AE52-46EB0E7C09ED}" type="presOf" srcId="{D98B3DDA-8945-404B-A87D-E15D4B585E72}" destId="{B1E1B92C-B0E7-43CE-B907-A903B53E25D2}" srcOrd="0" destOrd="0" presId="urn:microsoft.com/office/officeart/2005/8/layout/hierarchy5"/>
    <dgm:cxn modelId="{EEB0FD46-499F-4EF0-803F-1BCD5527E071}" srcId="{61BD335C-52E2-4031-870E-1971C5B78061}" destId="{497E159F-6F3A-4C53-B893-B7CEFC926D7D}" srcOrd="2" destOrd="0" parTransId="{09D73EC1-A085-4CEC-9991-F4BAD05F7EEB}" sibTransId="{50240A33-0DDB-49B6-BCD7-5DD2043130DA}"/>
    <dgm:cxn modelId="{E341D353-ECFC-45AF-B49C-1FC185DA36EA}" type="presOf" srcId="{497E159F-6F3A-4C53-B893-B7CEFC926D7D}" destId="{671315AD-16D0-4C43-A15D-825E4D3CCA96}" srcOrd="1" destOrd="0" presId="urn:microsoft.com/office/officeart/2005/8/layout/hierarchy5"/>
    <dgm:cxn modelId="{69340954-018A-479B-82C2-6C086A916CB9}" srcId="{61BD335C-52E2-4031-870E-1971C5B78061}" destId="{DFDAA375-0526-4B3E-9E51-45AD744C3AC2}" srcOrd="3" destOrd="0" parTransId="{273A7536-197E-48AA-A06E-F5C6C46B1D6B}" sibTransId="{8F793D75-E9A7-4A2C-9601-390370C5CC1E}"/>
    <dgm:cxn modelId="{A2A26187-8151-470F-803B-C9426E57C55E}" srcId="{78285E8D-8039-4A3C-8451-20897AFE76B2}" destId="{B34EECF7-F3B5-4D52-891A-47E4BA48D5A0}" srcOrd="0" destOrd="0" parTransId="{2AF9780F-CD33-493E-A6BE-739A1D871FC7}" sibTransId="{28D46FD1-417A-4748-AF2C-D76A4224F5AB}"/>
    <dgm:cxn modelId="{B62D0888-BDA5-4C95-BF69-2883A016198D}" type="presOf" srcId="{730E4C59-6372-4106-B27E-A688670A8674}" destId="{08F530CB-0CB1-4449-BDDB-05A386EAF2E8}" srcOrd="0" destOrd="0" presId="urn:microsoft.com/office/officeart/2005/8/layout/hierarchy5"/>
    <dgm:cxn modelId="{386D6391-A43A-4F01-9C4D-2040858EBE3C}" srcId="{61BD335C-52E2-4031-870E-1971C5B78061}" destId="{78285E8D-8039-4A3C-8451-20897AFE76B2}" srcOrd="0" destOrd="0" parTransId="{89693C82-A8C7-4E22-9C10-954A8344BE36}" sibTransId="{B026B869-C567-404F-B176-91D391E4BA03}"/>
    <dgm:cxn modelId="{63AA5E93-1872-4709-9B7C-08AC0840E796}" type="presOf" srcId="{D5B5C0AF-C94E-465E-BD64-F1EBC753268A}" destId="{30738090-FF2C-4463-B09F-CEE4DA626E48}" srcOrd="0" destOrd="0" presId="urn:microsoft.com/office/officeart/2005/8/layout/hierarchy5"/>
    <dgm:cxn modelId="{353A2C95-D3DC-402F-9091-FFD94A142B8E}" srcId="{61BD335C-52E2-4031-870E-1971C5B78061}" destId="{D98B3DDA-8945-404B-A87D-E15D4B585E72}" srcOrd="1" destOrd="0" parTransId="{C50B5AEC-5C3D-4E75-B092-A80979B52A68}" sibTransId="{A7E2EBB8-2AE1-4814-BFBF-E6217930508C}"/>
    <dgm:cxn modelId="{6507BD9D-F7EA-48B0-8F59-B91F411B3C46}" type="presOf" srcId="{CF3BC9DD-9819-4891-BF42-E508A3B0ACE0}" destId="{DE7ABD9B-DB6C-4B0D-A3CC-07201BC588A8}" srcOrd="0" destOrd="0" presId="urn:microsoft.com/office/officeart/2005/8/layout/hierarchy5"/>
    <dgm:cxn modelId="{444623C6-5919-49FC-941C-66181EE4C8BA}" type="presOf" srcId="{2AF9780F-CD33-493E-A6BE-739A1D871FC7}" destId="{8694E4F4-BA82-4952-ADA2-C445414788F9}" srcOrd="1" destOrd="0" presId="urn:microsoft.com/office/officeart/2005/8/layout/hierarchy5"/>
    <dgm:cxn modelId="{860EC0CC-659C-4039-B68B-6727A8D7ACB9}" type="presOf" srcId="{CF3BC9DD-9819-4891-BF42-E508A3B0ACE0}" destId="{9E880527-5D44-43FC-8E6D-47820978814D}" srcOrd="1" destOrd="0" presId="urn:microsoft.com/office/officeart/2005/8/layout/hierarchy5"/>
    <dgm:cxn modelId="{B05367EB-11AA-4105-B81C-06B09D0DD613}" type="presOf" srcId="{DFDAA375-0526-4B3E-9E51-45AD744C3AC2}" destId="{88AEC904-BB19-4E36-AE6C-BB73E85D21EE}" srcOrd="0" destOrd="0" presId="urn:microsoft.com/office/officeart/2005/8/layout/hierarchy5"/>
    <dgm:cxn modelId="{120C1DAF-BA0B-4FB2-B98D-AE05D13931E6}" type="presParOf" srcId="{4406C900-7C8A-42B9-B071-FD468527EAFF}" destId="{8D4EB5A8-856B-4670-986A-8F6734F96FA0}" srcOrd="0" destOrd="0" presId="urn:microsoft.com/office/officeart/2005/8/layout/hierarchy5"/>
    <dgm:cxn modelId="{05C72ADF-3453-4BDE-B788-A95AC4FC16FD}" type="presParOf" srcId="{8D4EB5A8-856B-4670-986A-8F6734F96FA0}" destId="{120A8F15-6B16-408F-8BB0-0D40EC90DEDA}" srcOrd="0" destOrd="0" presId="urn:microsoft.com/office/officeart/2005/8/layout/hierarchy5"/>
    <dgm:cxn modelId="{FC682FA4-DEBC-48A7-A603-FDDD8CD5774F}" type="presParOf" srcId="{8D4EB5A8-856B-4670-986A-8F6734F96FA0}" destId="{7BCBAAD5-A68A-4023-9319-5629971CCE89}" srcOrd="1" destOrd="0" presId="urn:microsoft.com/office/officeart/2005/8/layout/hierarchy5"/>
    <dgm:cxn modelId="{0B8546EF-8B99-423C-8659-A22670A66FEF}" type="presParOf" srcId="{7BCBAAD5-A68A-4023-9319-5629971CCE89}" destId="{FA45C33C-ED5E-49F5-8D10-CC630F87F420}" srcOrd="0" destOrd="0" presId="urn:microsoft.com/office/officeart/2005/8/layout/hierarchy5"/>
    <dgm:cxn modelId="{0AFBF787-4597-4120-8633-9C343F4C21F5}" type="presParOf" srcId="{FA45C33C-ED5E-49F5-8D10-CC630F87F420}" destId="{A90E5A99-2919-43E8-9060-AA0C831EC442}" srcOrd="0" destOrd="0" presId="urn:microsoft.com/office/officeart/2005/8/layout/hierarchy5"/>
    <dgm:cxn modelId="{696C6684-523A-4B28-A8F8-D40FD239518F}" type="presParOf" srcId="{FA45C33C-ED5E-49F5-8D10-CC630F87F420}" destId="{FB47744C-B845-4D57-BC74-4C9C1AA13F3A}" srcOrd="1" destOrd="0" presId="urn:microsoft.com/office/officeart/2005/8/layout/hierarchy5"/>
    <dgm:cxn modelId="{38A92147-C89E-4C26-9D73-DAF7ED97E905}" type="presParOf" srcId="{FB47744C-B845-4D57-BC74-4C9C1AA13F3A}" destId="{406F469B-50B5-48C2-B48F-4D99D4987F16}" srcOrd="0" destOrd="0" presId="urn:microsoft.com/office/officeart/2005/8/layout/hierarchy5"/>
    <dgm:cxn modelId="{EFCBC898-5018-4EAE-9181-9584D5CA4000}" type="presParOf" srcId="{406F469B-50B5-48C2-B48F-4D99D4987F16}" destId="{8694E4F4-BA82-4952-ADA2-C445414788F9}" srcOrd="0" destOrd="0" presId="urn:microsoft.com/office/officeart/2005/8/layout/hierarchy5"/>
    <dgm:cxn modelId="{07450C1E-5E5C-4573-B260-58C17517C9B9}" type="presParOf" srcId="{FB47744C-B845-4D57-BC74-4C9C1AA13F3A}" destId="{57B0E174-7E2F-45D5-B7E7-FA1812F3E568}" srcOrd="1" destOrd="0" presId="urn:microsoft.com/office/officeart/2005/8/layout/hierarchy5"/>
    <dgm:cxn modelId="{A86A7E09-4130-4FF8-AB8B-6987471E1D85}" type="presParOf" srcId="{57B0E174-7E2F-45D5-B7E7-FA1812F3E568}" destId="{1FE10785-1B71-4D46-B7D9-83367947C61F}" srcOrd="0" destOrd="0" presId="urn:microsoft.com/office/officeart/2005/8/layout/hierarchy5"/>
    <dgm:cxn modelId="{1047D624-37C8-4CA2-A880-1C978804398D}" type="presParOf" srcId="{57B0E174-7E2F-45D5-B7E7-FA1812F3E568}" destId="{EE4D7DCF-C3AB-4064-8816-9D806EDFDC2C}" srcOrd="1" destOrd="0" presId="urn:microsoft.com/office/officeart/2005/8/layout/hierarchy5"/>
    <dgm:cxn modelId="{5B38920A-40C1-46AB-BC7E-E3EA8E47FFFD}" type="presParOf" srcId="{EE4D7DCF-C3AB-4064-8816-9D806EDFDC2C}" destId="{18E39A92-3FC2-4821-8CBC-7F1E3635BB1B}" srcOrd="0" destOrd="0" presId="urn:microsoft.com/office/officeart/2005/8/layout/hierarchy5"/>
    <dgm:cxn modelId="{14B8C7D0-4C9B-44B4-B75F-00DCCC962DCE}" type="presParOf" srcId="{18E39A92-3FC2-4821-8CBC-7F1E3635BB1B}" destId="{F537C754-97E8-4FFD-831F-510EEDCE48E2}" srcOrd="0" destOrd="0" presId="urn:microsoft.com/office/officeart/2005/8/layout/hierarchy5"/>
    <dgm:cxn modelId="{7CC2B8A4-D7B2-4721-91C2-FC6EA8339F8A}" type="presParOf" srcId="{EE4D7DCF-C3AB-4064-8816-9D806EDFDC2C}" destId="{81877CBA-F017-4006-B35C-5AF80E0CF91E}" srcOrd="1" destOrd="0" presId="urn:microsoft.com/office/officeart/2005/8/layout/hierarchy5"/>
    <dgm:cxn modelId="{57094A42-DC61-439B-ABD4-30441A268E58}" type="presParOf" srcId="{81877CBA-F017-4006-B35C-5AF80E0CF91E}" destId="{30738090-FF2C-4463-B09F-CEE4DA626E48}" srcOrd="0" destOrd="0" presId="urn:microsoft.com/office/officeart/2005/8/layout/hierarchy5"/>
    <dgm:cxn modelId="{73BA5A59-C995-4383-9095-438D65267F98}" type="presParOf" srcId="{81877CBA-F017-4006-B35C-5AF80E0CF91E}" destId="{F730427F-83E5-489E-9873-1C891E3ECF63}" srcOrd="1" destOrd="0" presId="urn:microsoft.com/office/officeart/2005/8/layout/hierarchy5"/>
    <dgm:cxn modelId="{4D817314-CDB6-47F7-B4B0-4E9FC4299D22}" type="presParOf" srcId="{EE4D7DCF-C3AB-4064-8816-9D806EDFDC2C}" destId="{DE7ABD9B-DB6C-4B0D-A3CC-07201BC588A8}" srcOrd="2" destOrd="0" presId="urn:microsoft.com/office/officeart/2005/8/layout/hierarchy5"/>
    <dgm:cxn modelId="{6F64C921-F350-4945-9BB0-B2063B347CDA}" type="presParOf" srcId="{DE7ABD9B-DB6C-4B0D-A3CC-07201BC588A8}" destId="{9E880527-5D44-43FC-8E6D-47820978814D}" srcOrd="0" destOrd="0" presId="urn:microsoft.com/office/officeart/2005/8/layout/hierarchy5"/>
    <dgm:cxn modelId="{77941692-28A0-49E9-805A-C4C31C89C104}" type="presParOf" srcId="{EE4D7DCF-C3AB-4064-8816-9D806EDFDC2C}" destId="{97949835-7E7B-41D3-98CC-619DF8F01680}" srcOrd="3" destOrd="0" presId="urn:microsoft.com/office/officeart/2005/8/layout/hierarchy5"/>
    <dgm:cxn modelId="{FF75D967-2893-4AED-8707-D949F281B148}" type="presParOf" srcId="{97949835-7E7B-41D3-98CC-619DF8F01680}" destId="{08F530CB-0CB1-4449-BDDB-05A386EAF2E8}" srcOrd="0" destOrd="0" presId="urn:microsoft.com/office/officeart/2005/8/layout/hierarchy5"/>
    <dgm:cxn modelId="{C60E2D01-8C1C-4948-B7FE-B942B470201A}" type="presParOf" srcId="{97949835-7E7B-41D3-98CC-619DF8F01680}" destId="{7075C787-4A72-4787-8895-BF3E169D5DEE}" srcOrd="1" destOrd="0" presId="urn:microsoft.com/office/officeart/2005/8/layout/hierarchy5"/>
    <dgm:cxn modelId="{7B6DA4F3-FD54-440E-A227-6EC306DA93E8}" type="presParOf" srcId="{4406C900-7C8A-42B9-B071-FD468527EAFF}" destId="{D488DAF3-EDC5-43DD-BACC-E1CAB99142C3}" srcOrd="1" destOrd="0" presId="urn:microsoft.com/office/officeart/2005/8/layout/hierarchy5"/>
    <dgm:cxn modelId="{A4AEE11D-421A-4F99-A9AA-1A99B9B1046F}" type="presParOf" srcId="{D488DAF3-EDC5-43DD-BACC-E1CAB99142C3}" destId="{3CC8ED4B-8D04-4B79-BC08-5B28EBFE0AD5}" srcOrd="0" destOrd="0" presId="urn:microsoft.com/office/officeart/2005/8/layout/hierarchy5"/>
    <dgm:cxn modelId="{81FFA5C1-6A00-4D38-BC98-31AD8AC177A0}" type="presParOf" srcId="{3CC8ED4B-8D04-4B79-BC08-5B28EBFE0AD5}" destId="{B1E1B92C-B0E7-43CE-B907-A903B53E25D2}" srcOrd="0" destOrd="0" presId="urn:microsoft.com/office/officeart/2005/8/layout/hierarchy5"/>
    <dgm:cxn modelId="{9C8A1FEE-714B-4F39-B8E5-947F1F43CAD7}" type="presParOf" srcId="{3CC8ED4B-8D04-4B79-BC08-5B28EBFE0AD5}" destId="{7D00E96C-02A9-409F-9BF4-2AE423C17467}" srcOrd="1" destOrd="0" presId="urn:microsoft.com/office/officeart/2005/8/layout/hierarchy5"/>
    <dgm:cxn modelId="{33333844-DD35-4764-BFC1-7710FB740BAD}" type="presParOf" srcId="{D488DAF3-EDC5-43DD-BACC-E1CAB99142C3}" destId="{8ECB4E91-A4A4-416D-8C8C-FC8FEDBCAE22}" srcOrd="1" destOrd="0" presId="urn:microsoft.com/office/officeart/2005/8/layout/hierarchy5"/>
    <dgm:cxn modelId="{61F2026F-B386-4FBC-B2D0-DB1CB3746FD2}" type="presParOf" srcId="{8ECB4E91-A4A4-416D-8C8C-FC8FEDBCAE22}" destId="{0764AC8C-372F-4258-A008-EE74D5E1492E}" srcOrd="0" destOrd="0" presId="urn:microsoft.com/office/officeart/2005/8/layout/hierarchy5"/>
    <dgm:cxn modelId="{C1713DB1-4ABD-47AB-822D-291D23FE87D6}" type="presParOf" srcId="{D488DAF3-EDC5-43DD-BACC-E1CAB99142C3}" destId="{ED385FF2-501C-48A2-B219-9AB5D86FC5A4}" srcOrd="2" destOrd="0" presId="urn:microsoft.com/office/officeart/2005/8/layout/hierarchy5"/>
    <dgm:cxn modelId="{1D2F18A3-A867-4553-B744-DBABBAE55B65}" type="presParOf" srcId="{ED385FF2-501C-48A2-B219-9AB5D86FC5A4}" destId="{7D75A9FA-CCCB-437B-8A17-4C4CB38154F2}" srcOrd="0" destOrd="0" presId="urn:microsoft.com/office/officeart/2005/8/layout/hierarchy5"/>
    <dgm:cxn modelId="{B04313F9-A1B6-469F-AB42-C3415B06E922}" type="presParOf" srcId="{ED385FF2-501C-48A2-B219-9AB5D86FC5A4}" destId="{671315AD-16D0-4C43-A15D-825E4D3CCA96}" srcOrd="1" destOrd="0" presId="urn:microsoft.com/office/officeart/2005/8/layout/hierarchy5"/>
    <dgm:cxn modelId="{3E10FF31-DFB3-4AEB-9220-9CC63D81D8B8}" type="presParOf" srcId="{D488DAF3-EDC5-43DD-BACC-E1CAB99142C3}" destId="{B57CCA41-2655-4853-9D03-B6A5A287CAB3}" srcOrd="3" destOrd="0" presId="urn:microsoft.com/office/officeart/2005/8/layout/hierarchy5"/>
    <dgm:cxn modelId="{10B4E23A-C320-42F4-897E-A7FD9C13E3E5}" type="presParOf" srcId="{B57CCA41-2655-4853-9D03-B6A5A287CAB3}" destId="{0C3479C3-D534-4661-8DC8-B19290A707DE}" srcOrd="0" destOrd="0" presId="urn:microsoft.com/office/officeart/2005/8/layout/hierarchy5"/>
    <dgm:cxn modelId="{A334DD5A-87AB-4984-B348-2C8BF0447291}" type="presParOf" srcId="{D488DAF3-EDC5-43DD-BACC-E1CAB99142C3}" destId="{92662C2B-4AE3-4CFD-B17E-14909C4C1F75}" srcOrd="4" destOrd="0" presId="urn:microsoft.com/office/officeart/2005/8/layout/hierarchy5"/>
    <dgm:cxn modelId="{B643A427-E900-413A-AAC7-DC6423AA29C7}" type="presParOf" srcId="{92662C2B-4AE3-4CFD-B17E-14909C4C1F75}" destId="{88AEC904-BB19-4E36-AE6C-BB73E85D21EE}" srcOrd="0" destOrd="0" presId="urn:microsoft.com/office/officeart/2005/8/layout/hierarchy5"/>
    <dgm:cxn modelId="{DA93B63F-1A2B-49C7-AFC3-CE85414DEEAE}" type="presParOf" srcId="{92662C2B-4AE3-4CFD-B17E-14909C4C1F75}" destId="{84F5787A-E2A4-4D9D-B95A-439BD4D2ABCE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7D9B4D-47B9-441F-80C4-EC71D47C5274}">
      <dsp:nvSpPr>
        <dsp:cNvPr id="0" name=""/>
        <dsp:cNvSpPr/>
      </dsp:nvSpPr>
      <dsp:spPr>
        <a:xfrm>
          <a:off x="1153492" y="0"/>
          <a:ext cx="1231725" cy="12094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023959-A3EE-4629-8380-1A1983422CE6}">
      <dsp:nvSpPr>
        <dsp:cNvPr id="0" name=""/>
        <dsp:cNvSpPr/>
      </dsp:nvSpPr>
      <dsp:spPr>
        <a:xfrm>
          <a:off x="9746" y="1423769"/>
          <a:ext cx="3519216" cy="518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Company’s Background</a:t>
          </a:r>
          <a:endParaRPr lang="en-US" sz="2000" b="1" i="0" u="none" strike="noStrike" kern="1200" cap="none" baseline="0" noProof="0" dirty="0">
            <a:solidFill>
              <a:srgbClr val="01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746" y="1423769"/>
        <a:ext cx="3519216" cy="518319"/>
      </dsp:txXfrm>
    </dsp:sp>
    <dsp:sp modelId="{2E6B9780-12CA-4DDA-A1A8-D492ABA23FAA}">
      <dsp:nvSpPr>
        <dsp:cNvPr id="0" name=""/>
        <dsp:cNvSpPr/>
      </dsp:nvSpPr>
      <dsp:spPr>
        <a:xfrm>
          <a:off x="9746" y="2041790"/>
          <a:ext cx="3519216" cy="3035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Juice Perfect' , a California based juice manufacturing company has six different plants across USA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 Produces Juices and Smoothies for three different bottling sizes and seven different fruits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b="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Company wants to reduce the overall downtime by focusing on raw material management and asset management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746" y="2041790"/>
        <a:ext cx="3519216" cy="3035263"/>
      </dsp:txXfrm>
    </dsp:sp>
    <dsp:sp modelId="{AC476B2A-903F-46A2-B704-5AF1C7F7CB6F}">
      <dsp:nvSpPr>
        <dsp:cNvPr id="0" name=""/>
        <dsp:cNvSpPr/>
      </dsp:nvSpPr>
      <dsp:spPr>
        <a:xfrm>
          <a:off x="5288571" y="0"/>
          <a:ext cx="1231725" cy="12094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1D3F9F-2B79-4467-8983-63ADC122A213}">
      <dsp:nvSpPr>
        <dsp:cNvPr id="0" name=""/>
        <dsp:cNvSpPr/>
      </dsp:nvSpPr>
      <dsp:spPr>
        <a:xfrm>
          <a:off x="4144825" y="1423769"/>
          <a:ext cx="3519216" cy="518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Current Situation and Problems</a:t>
          </a:r>
        </a:p>
      </dsp:txBody>
      <dsp:txXfrm>
        <a:off x="4144825" y="1423769"/>
        <a:ext cx="3519216" cy="518319"/>
      </dsp:txXfrm>
    </dsp:sp>
    <dsp:sp modelId="{3F2C7060-F79A-491C-AFD2-2A5815AD9EAB}">
      <dsp:nvSpPr>
        <dsp:cNvPr id="0" name=""/>
        <dsp:cNvSpPr/>
      </dsp:nvSpPr>
      <dsp:spPr>
        <a:xfrm>
          <a:off x="4144825" y="2041790"/>
          <a:ext cx="3519216" cy="3035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Excess ordering due to misplaced inventory, inventory not received in system etc.;57605 units of unmet production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b="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Not enough bottles in the production line leading to substantial delay in production schedule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b="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72.58% fill rate (spare parts availability) leading to delay in maintenance day schedule</a:t>
          </a:r>
        </a:p>
      </dsp:txBody>
      <dsp:txXfrm>
        <a:off x="4144825" y="2041790"/>
        <a:ext cx="3519216" cy="3035263"/>
      </dsp:txXfrm>
    </dsp:sp>
    <dsp:sp modelId="{FF790D83-17E0-4C1F-9B7D-F12734B6657C}">
      <dsp:nvSpPr>
        <dsp:cNvPr id="0" name=""/>
        <dsp:cNvSpPr/>
      </dsp:nvSpPr>
      <dsp:spPr>
        <a:xfrm>
          <a:off x="9423650" y="0"/>
          <a:ext cx="1231725" cy="12094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14C28-6787-46D1-91EF-F2EFB0921210}">
      <dsp:nvSpPr>
        <dsp:cNvPr id="0" name=""/>
        <dsp:cNvSpPr/>
      </dsp:nvSpPr>
      <dsp:spPr>
        <a:xfrm>
          <a:off x="8279904" y="1423769"/>
          <a:ext cx="3519216" cy="518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Possible Solutions</a:t>
          </a:r>
        </a:p>
      </dsp:txBody>
      <dsp:txXfrm>
        <a:off x="8279904" y="1423769"/>
        <a:ext cx="3519216" cy="518319"/>
      </dsp:txXfrm>
    </dsp:sp>
    <dsp:sp modelId="{292BEE25-EB44-4E5E-A2BB-8BCFE466B2C2}">
      <dsp:nvSpPr>
        <dsp:cNvPr id="0" name=""/>
        <dsp:cNvSpPr/>
      </dsp:nvSpPr>
      <dsp:spPr>
        <a:xfrm>
          <a:off x="8279904" y="2041790"/>
          <a:ext cx="3519216" cy="3035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Implementing RFID system for the raw materials inventory to properly locate it during planned production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Implementing improvement techniques such as Kaizen and advanced ERP for better communication in function groups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b="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98% fill rate for the available spare parts so there are minimum stockouts; Reorder point of 100 units</a:t>
          </a:r>
        </a:p>
      </dsp:txBody>
      <dsp:txXfrm>
        <a:off x="8279904" y="2041790"/>
        <a:ext cx="3519216" cy="30352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2F6C7-C324-401A-A802-DE2E0ED727CA}">
      <dsp:nvSpPr>
        <dsp:cNvPr id="0" name=""/>
        <dsp:cNvSpPr/>
      </dsp:nvSpPr>
      <dsp:spPr>
        <a:xfrm>
          <a:off x="0" y="480"/>
          <a:ext cx="4572000" cy="112465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9BF045-4FC5-4794-B397-3BD5B7E981BB}">
      <dsp:nvSpPr>
        <dsp:cNvPr id="0" name=""/>
        <dsp:cNvSpPr/>
      </dsp:nvSpPr>
      <dsp:spPr>
        <a:xfrm>
          <a:off x="340208" y="253528"/>
          <a:ext cx="618561" cy="6185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1F0B09-2934-4009-86E2-D2421818F845}">
      <dsp:nvSpPr>
        <dsp:cNvPr id="0" name=""/>
        <dsp:cNvSpPr/>
      </dsp:nvSpPr>
      <dsp:spPr>
        <a:xfrm>
          <a:off x="1298979" y="480"/>
          <a:ext cx="3273020" cy="1124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026" tIns="119026" rIns="119026" bIns="11902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High unplanned downtime (hr.) for facilities in Florida and Georgia </a:t>
          </a:r>
        </a:p>
      </dsp:txBody>
      <dsp:txXfrm>
        <a:off x="1298979" y="480"/>
        <a:ext cx="3273020" cy="1124657"/>
      </dsp:txXfrm>
    </dsp:sp>
    <dsp:sp modelId="{86B85034-D40A-4E16-8D27-7589C0BC9102}">
      <dsp:nvSpPr>
        <dsp:cNvPr id="0" name=""/>
        <dsp:cNvSpPr/>
      </dsp:nvSpPr>
      <dsp:spPr>
        <a:xfrm>
          <a:off x="0" y="1406302"/>
          <a:ext cx="4572000" cy="112465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F56687-55F5-40FC-8521-498FE477E4AB}">
      <dsp:nvSpPr>
        <dsp:cNvPr id="0" name=""/>
        <dsp:cNvSpPr/>
      </dsp:nvSpPr>
      <dsp:spPr>
        <a:xfrm>
          <a:off x="340208" y="1659350"/>
          <a:ext cx="618561" cy="6185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36BB7-9FDA-482E-8606-E92B6AD17667}">
      <dsp:nvSpPr>
        <dsp:cNvPr id="0" name=""/>
        <dsp:cNvSpPr/>
      </dsp:nvSpPr>
      <dsp:spPr>
        <a:xfrm>
          <a:off x="1298979" y="1406302"/>
          <a:ext cx="3273020" cy="1124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026" tIns="119026" rIns="119026" bIns="11902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Insufficient amount of raw materials in production line leading to excess ordering</a:t>
          </a:r>
        </a:p>
      </dsp:txBody>
      <dsp:txXfrm>
        <a:off x="1298979" y="1406302"/>
        <a:ext cx="3273020" cy="1124657"/>
      </dsp:txXfrm>
    </dsp:sp>
    <dsp:sp modelId="{A05C5F00-511C-40A5-ACC6-505612F3EF58}">
      <dsp:nvSpPr>
        <dsp:cNvPr id="0" name=""/>
        <dsp:cNvSpPr/>
      </dsp:nvSpPr>
      <dsp:spPr>
        <a:xfrm>
          <a:off x="0" y="2812124"/>
          <a:ext cx="4572000" cy="112465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23EE34-CB66-4FD4-B49C-34B0E8FEC3EB}">
      <dsp:nvSpPr>
        <dsp:cNvPr id="0" name=""/>
        <dsp:cNvSpPr/>
      </dsp:nvSpPr>
      <dsp:spPr>
        <a:xfrm>
          <a:off x="340208" y="3065171"/>
          <a:ext cx="618561" cy="6185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B6E378-3984-480C-B5E7-F7C82B4C91B9}">
      <dsp:nvSpPr>
        <dsp:cNvPr id="0" name=""/>
        <dsp:cNvSpPr/>
      </dsp:nvSpPr>
      <dsp:spPr>
        <a:xfrm>
          <a:off x="1298979" y="2812124"/>
          <a:ext cx="3273020" cy="1124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026" tIns="119026" rIns="119026" bIns="11902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132 days of delay in maintenance schedule which lead to significant effect on planned production</a:t>
          </a:r>
        </a:p>
      </dsp:txBody>
      <dsp:txXfrm>
        <a:off x="1298979" y="2812124"/>
        <a:ext cx="3273020" cy="11246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101FD3-79A8-49C9-AA33-22D5386A5C77}">
      <dsp:nvSpPr>
        <dsp:cNvPr id="0" name=""/>
        <dsp:cNvSpPr/>
      </dsp:nvSpPr>
      <dsp:spPr>
        <a:xfrm>
          <a:off x="0" y="1851"/>
          <a:ext cx="4748753" cy="93815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85ECC-835A-449C-B42A-804F920B14EF}">
      <dsp:nvSpPr>
        <dsp:cNvPr id="0" name=""/>
        <dsp:cNvSpPr/>
      </dsp:nvSpPr>
      <dsp:spPr>
        <a:xfrm>
          <a:off x="283791" y="212935"/>
          <a:ext cx="515983" cy="5159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A59F99-0455-473B-A3EC-B3F531210EF5}">
      <dsp:nvSpPr>
        <dsp:cNvPr id="0" name=""/>
        <dsp:cNvSpPr/>
      </dsp:nvSpPr>
      <dsp:spPr>
        <a:xfrm>
          <a:off x="1083565" y="1851"/>
          <a:ext cx="3665187" cy="938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288" tIns="99288" rIns="99288" bIns="9928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Identifying pain points within filling/packaging line and recommend improvement strategies </a:t>
          </a:r>
        </a:p>
      </dsp:txBody>
      <dsp:txXfrm>
        <a:off x="1083565" y="1851"/>
        <a:ext cx="3665187" cy="938152"/>
      </dsp:txXfrm>
    </dsp:sp>
    <dsp:sp modelId="{875F07FA-B929-4DE0-AEC0-3F70FBB295E4}">
      <dsp:nvSpPr>
        <dsp:cNvPr id="0" name=""/>
        <dsp:cNvSpPr/>
      </dsp:nvSpPr>
      <dsp:spPr>
        <a:xfrm>
          <a:off x="0" y="1174541"/>
          <a:ext cx="4748753" cy="93815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253811-FA7D-4EF0-B07C-A092E15D1543}">
      <dsp:nvSpPr>
        <dsp:cNvPr id="0" name=""/>
        <dsp:cNvSpPr/>
      </dsp:nvSpPr>
      <dsp:spPr>
        <a:xfrm>
          <a:off x="283791" y="1385625"/>
          <a:ext cx="515983" cy="5159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FA63A-5B49-4AF4-ABE8-113D9542C902}">
      <dsp:nvSpPr>
        <dsp:cNvPr id="0" name=""/>
        <dsp:cNvSpPr/>
      </dsp:nvSpPr>
      <dsp:spPr>
        <a:xfrm>
          <a:off x="1083565" y="1174541"/>
          <a:ext cx="3665187" cy="938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288" tIns="99288" rIns="99288" bIns="9928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Optimizing acquisition of packaging raw materials from vendor </a:t>
          </a:r>
        </a:p>
      </dsp:txBody>
      <dsp:txXfrm>
        <a:off x="1083565" y="1174541"/>
        <a:ext cx="3665187" cy="938152"/>
      </dsp:txXfrm>
    </dsp:sp>
    <dsp:sp modelId="{D3F4844C-397D-4C37-A2E7-16EDB749DAEC}">
      <dsp:nvSpPr>
        <dsp:cNvPr id="0" name=""/>
        <dsp:cNvSpPr/>
      </dsp:nvSpPr>
      <dsp:spPr>
        <a:xfrm>
          <a:off x="0" y="2347231"/>
          <a:ext cx="4748753" cy="93815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596B8-1638-429C-A20D-405FE1C3F484}">
      <dsp:nvSpPr>
        <dsp:cNvPr id="0" name=""/>
        <dsp:cNvSpPr/>
      </dsp:nvSpPr>
      <dsp:spPr>
        <a:xfrm>
          <a:off x="283791" y="2558315"/>
          <a:ext cx="515983" cy="5159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FE411-ECE5-4331-B328-FA2F40249FBE}">
      <dsp:nvSpPr>
        <dsp:cNvPr id="0" name=""/>
        <dsp:cNvSpPr/>
      </dsp:nvSpPr>
      <dsp:spPr>
        <a:xfrm>
          <a:off x="1083565" y="2347231"/>
          <a:ext cx="3665187" cy="938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288" tIns="99288" rIns="99288" bIns="9928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Improving communication between different functional teams 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83565" y="2347231"/>
        <a:ext cx="3665187" cy="938152"/>
      </dsp:txXfrm>
    </dsp:sp>
    <dsp:sp modelId="{979E59CF-345D-44C1-A11D-A2836354B184}">
      <dsp:nvSpPr>
        <dsp:cNvPr id="0" name=""/>
        <dsp:cNvSpPr/>
      </dsp:nvSpPr>
      <dsp:spPr>
        <a:xfrm>
          <a:off x="0" y="3519921"/>
          <a:ext cx="4748753" cy="93815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69F170-2420-43CF-911B-8D04D4A0928D}">
      <dsp:nvSpPr>
        <dsp:cNvPr id="0" name=""/>
        <dsp:cNvSpPr/>
      </dsp:nvSpPr>
      <dsp:spPr>
        <a:xfrm>
          <a:off x="283791" y="3731006"/>
          <a:ext cx="515983" cy="5159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F6CE5-5F65-40F9-9AFA-84EF98CBF48A}">
      <dsp:nvSpPr>
        <dsp:cNvPr id="0" name=""/>
        <dsp:cNvSpPr/>
      </dsp:nvSpPr>
      <dsp:spPr>
        <a:xfrm>
          <a:off x="1083565" y="3519921"/>
          <a:ext cx="3665187" cy="938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288" tIns="99288" rIns="99288" bIns="9928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Developing a robust strategy for asset management program </a:t>
          </a:r>
        </a:p>
      </dsp:txBody>
      <dsp:txXfrm>
        <a:off x="1083565" y="3519921"/>
        <a:ext cx="3665187" cy="9381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784CBB-D692-4F45-A3A9-E22C3272C589}">
      <dsp:nvSpPr>
        <dsp:cNvPr id="0" name=""/>
        <dsp:cNvSpPr/>
      </dsp:nvSpPr>
      <dsp:spPr>
        <a:xfrm>
          <a:off x="0" y="2216"/>
          <a:ext cx="11708278" cy="112348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D4528-8F52-40A6-AD18-94F5B8353D35}">
      <dsp:nvSpPr>
        <dsp:cNvPr id="0" name=""/>
        <dsp:cNvSpPr/>
      </dsp:nvSpPr>
      <dsp:spPr>
        <a:xfrm>
          <a:off x="339852" y="254999"/>
          <a:ext cx="617914" cy="6179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26671F-FAD4-4D95-B823-53C43A8F9672}">
      <dsp:nvSpPr>
        <dsp:cNvPr id="0" name=""/>
        <dsp:cNvSpPr/>
      </dsp:nvSpPr>
      <dsp:spPr>
        <a:xfrm>
          <a:off x="1297619" y="2216"/>
          <a:ext cx="10410658" cy="112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902" tIns="118902" rIns="118902" bIns="11890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While performing analysis all spare parts were assumed to be a single entity in order to have a common demand pattern</a:t>
          </a:r>
        </a:p>
      </dsp:txBody>
      <dsp:txXfrm>
        <a:off x="1297619" y="2216"/>
        <a:ext cx="10410658" cy="1123480"/>
      </dsp:txXfrm>
    </dsp:sp>
    <dsp:sp modelId="{74BB0593-8B6E-4FC6-97DB-2CD4EDF0E2A1}">
      <dsp:nvSpPr>
        <dsp:cNvPr id="0" name=""/>
        <dsp:cNvSpPr/>
      </dsp:nvSpPr>
      <dsp:spPr>
        <a:xfrm>
          <a:off x="0" y="1406567"/>
          <a:ext cx="11708278" cy="112348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0F79C2-2B31-460D-9872-93BF7BE389E4}">
      <dsp:nvSpPr>
        <dsp:cNvPr id="0" name=""/>
        <dsp:cNvSpPr/>
      </dsp:nvSpPr>
      <dsp:spPr>
        <a:xfrm>
          <a:off x="339852" y="1659350"/>
          <a:ext cx="617914" cy="6179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4DC4B4-3F6F-4104-8534-3B55CCA46DA0}">
      <dsp:nvSpPr>
        <dsp:cNvPr id="0" name=""/>
        <dsp:cNvSpPr/>
      </dsp:nvSpPr>
      <dsp:spPr>
        <a:xfrm>
          <a:off x="1297619" y="1406567"/>
          <a:ext cx="10410658" cy="112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902" tIns="118902" rIns="118902" bIns="11890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required fill rate (service level) for the availability of spare parts was assumed to be 98%. The lead time for receiving the spare parts after placing an order is one week</a:t>
          </a:r>
        </a:p>
      </dsp:txBody>
      <dsp:txXfrm>
        <a:off x="1297619" y="1406567"/>
        <a:ext cx="10410658" cy="1123480"/>
      </dsp:txXfrm>
    </dsp:sp>
    <dsp:sp modelId="{E452878F-37C6-4285-8A79-D59DD20587E5}">
      <dsp:nvSpPr>
        <dsp:cNvPr id="0" name=""/>
        <dsp:cNvSpPr/>
      </dsp:nvSpPr>
      <dsp:spPr>
        <a:xfrm>
          <a:off x="0" y="2810917"/>
          <a:ext cx="11708278" cy="112348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F22D91-97E5-4A00-8E81-5DD3904002C2}">
      <dsp:nvSpPr>
        <dsp:cNvPr id="0" name=""/>
        <dsp:cNvSpPr/>
      </dsp:nvSpPr>
      <dsp:spPr>
        <a:xfrm>
          <a:off x="339852" y="3063700"/>
          <a:ext cx="617914" cy="6179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5F3CD8-7C94-4F6D-9FBF-689E18C82B0B}">
      <dsp:nvSpPr>
        <dsp:cNvPr id="0" name=""/>
        <dsp:cNvSpPr/>
      </dsp:nvSpPr>
      <dsp:spPr>
        <a:xfrm>
          <a:off x="1297619" y="2810917"/>
          <a:ext cx="10410658" cy="112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902" tIns="118902" rIns="118902" bIns="11890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days delayed in maintenance due to unavailability of labor expertise was assumed to be one day per work order</a:t>
          </a:r>
        </a:p>
      </dsp:txBody>
      <dsp:txXfrm>
        <a:off x="1297619" y="2810917"/>
        <a:ext cx="10410658" cy="1123480"/>
      </dsp:txXfrm>
    </dsp:sp>
    <dsp:sp modelId="{ADE4F5D8-0A11-4566-9ABA-CB26CD64BC5A}">
      <dsp:nvSpPr>
        <dsp:cNvPr id="0" name=""/>
        <dsp:cNvSpPr/>
      </dsp:nvSpPr>
      <dsp:spPr>
        <a:xfrm>
          <a:off x="0" y="4215267"/>
          <a:ext cx="11708278" cy="112348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CD554-E002-42F0-B68F-38D27B7A70F1}">
      <dsp:nvSpPr>
        <dsp:cNvPr id="0" name=""/>
        <dsp:cNvSpPr/>
      </dsp:nvSpPr>
      <dsp:spPr>
        <a:xfrm>
          <a:off x="339852" y="4468051"/>
          <a:ext cx="617914" cy="6179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F2E0C-39F6-4650-BDD8-958D614F74FB}">
      <dsp:nvSpPr>
        <dsp:cNvPr id="0" name=""/>
        <dsp:cNvSpPr/>
      </dsp:nvSpPr>
      <dsp:spPr>
        <a:xfrm>
          <a:off x="1297619" y="4215267"/>
          <a:ext cx="10410658" cy="112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902" tIns="118902" rIns="118902" bIns="11890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 raw material inventory in the yard is not directly accessible unless and until it is stored into the warehouse</a:t>
          </a:r>
        </a:p>
      </dsp:txBody>
      <dsp:txXfrm>
        <a:off x="1297619" y="4215267"/>
        <a:ext cx="10410658" cy="11234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43E76-F100-4120-9D8C-E0FBCB03A794}">
      <dsp:nvSpPr>
        <dsp:cNvPr id="0" name=""/>
        <dsp:cNvSpPr/>
      </dsp:nvSpPr>
      <dsp:spPr>
        <a:xfrm>
          <a:off x="11545419" y="0"/>
          <a:ext cx="2624742" cy="5469549"/>
        </a:xfrm>
        <a:prstGeom prst="roundRect">
          <a:avLst>
            <a:gd name="adj" fmla="val 10000"/>
          </a:avLst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 Recommended Solutions</a:t>
          </a:r>
        </a:p>
      </dsp:txBody>
      <dsp:txXfrm>
        <a:off x="11545419" y="0"/>
        <a:ext cx="2624742" cy="1640864"/>
      </dsp:txXfrm>
    </dsp:sp>
    <dsp:sp modelId="{B932AE01-FA65-4DE5-9A1C-D1BA43650118}">
      <dsp:nvSpPr>
        <dsp:cNvPr id="0" name=""/>
        <dsp:cNvSpPr/>
      </dsp:nvSpPr>
      <dsp:spPr>
        <a:xfrm>
          <a:off x="8483220" y="0"/>
          <a:ext cx="2624742" cy="5469549"/>
        </a:xfrm>
        <a:prstGeom prst="roundRect">
          <a:avLst>
            <a:gd name="adj" fmla="val 10000"/>
          </a:avLst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Times New Roman" panose="02020603050405020304" pitchFamily="18" charset="0"/>
              <a:cs typeface="Times New Roman" panose="02020603050405020304" pitchFamily="18" charset="0"/>
            </a:rPr>
            <a:t>Reason Left in Yard</a:t>
          </a:r>
        </a:p>
      </dsp:txBody>
      <dsp:txXfrm>
        <a:off x="8483220" y="0"/>
        <a:ext cx="2624742" cy="1640864"/>
      </dsp:txXfrm>
    </dsp:sp>
    <dsp:sp modelId="{76A11814-F4D3-4AF8-9079-33AA61DC4139}">
      <dsp:nvSpPr>
        <dsp:cNvPr id="0" name=""/>
        <dsp:cNvSpPr/>
      </dsp:nvSpPr>
      <dsp:spPr>
        <a:xfrm>
          <a:off x="5421020" y="0"/>
          <a:ext cx="2624742" cy="5469549"/>
        </a:xfrm>
        <a:prstGeom prst="roundRect">
          <a:avLst>
            <a:gd name="adj" fmla="val 10000"/>
          </a:avLst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21020" y="0"/>
        <a:ext cx="2624742" cy="1640864"/>
      </dsp:txXfrm>
    </dsp:sp>
    <dsp:sp modelId="{EA1C9BA8-5CA7-4DAA-9144-099C30501090}">
      <dsp:nvSpPr>
        <dsp:cNvPr id="0" name=""/>
        <dsp:cNvSpPr/>
      </dsp:nvSpPr>
      <dsp:spPr>
        <a:xfrm>
          <a:off x="5620282" y="2240654"/>
          <a:ext cx="2187285" cy="1093642"/>
        </a:xfrm>
        <a:prstGeom prst="roundRect">
          <a:avLst>
            <a:gd name="adj" fmla="val 10000"/>
          </a:avLst>
        </a:prstGeom>
        <a:solidFill>
          <a:schemeClr val="accent3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Material Management</a:t>
          </a:r>
        </a:p>
      </dsp:txBody>
      <dsp:txXfrm>
        <a:off x="5652314" y="2272686"/>
        <a:ext cx="2123221" cy="1029578"/>
      </dsp:txXfrm>
    </dsp:sp>
    <dsp:sp modelId="{5843249D-6D0C-408C-9A59-F5B9A8A5782C}">
      <dsp:nvSpPr>
        <dsp:cNvPr id="0" name=""/>
        <dsp:cNvSpPr/>
      </dsp:nvSpPr>
      <dsp:spPr>
        <a:xfrm rot="14334">
          <a:off x="7807563" y="2771344"/>
          <a:ext cx="894388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894388" y="17995"/>
              </a:lnTo>
            </a:path>
          </a:pathLst>
        </a:cu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32398" y="2766980"/>
        <a:ext cx="44719" cy="44719"/>
      </dsp:txXfrm>
    </dsp:sp>
    <dsp:sp modelId="{110F34AD-BD1F-423F-A626-662C854C4E2B}">
      <dsp:nvSpPr>
        <dsp:cNvPr id="0" name=""/>
        <dsp:cNvSpPr/>
      </dsp:nvSpPr>
      <dsp:spPr>
        <a:xfrm>
          <a:off x="8701948" y="2244383"/>
          <a:ext cx="2187285" cy="1093642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Warehouse is Full</a:t>
          </a:r>
        </a:p>
      </dsp:txBody>
      <dsp:txXfrm>
        <a:off x="8733980" y="2276415"/>
        <a:ext cx="2123221" cy="1029578"/>
      </dsp:txXfrm>
    </dsp:sp>
    <dsp:sp modelId="{2B51D1A4-59DD-40F8-9541-3CAAD43F6BB9}">
      <dsp:nvSpPr>
        <dsp:cNvPr id="0" name=""/>
        <dsp:cNvSpPr/>
      </dsp:nvSpPr>
      <dsp:spPr>
        <a:xfrm rot="19188207">
          <a:off x="10753979" y="2403574"/>
          <a:ext cx="1145423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1145423" y="17995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298055" y="2392934"/>
        <a:ext cx="57271" cy="57271"/>
      </dsp:txXfrm>
    </dsp:sp>
    <dsp:sp modelId="{C12F7B1D-A1AC-4DF6-AC57-F1E898D3009C}">
      <dsp:nvSpPr>
        <dsp:cNvPr id="0" name=""/>
        <dsp:cNvSpPr/>
      </dsp:nvSpPr>
      <dsp:spPr>
        <a:xfrm>
          <a:off x="11764148" y="1505114"/>
          <a:ext cx="2187285" cy="1093642"/>
        </a:xfrm>
        <a:prstGeom prst="roundRect">
          <a:avLst>
            <a:gd name="adj" fmla="val 10000"/>
          </a:avLst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Capital investment to expand the storage area </a:t>
          </a:r>
        </a:p>
      </dsp:txBody>
      <dsp:txXfrm>
        <a:off x="11796180" y="1537146"/>
        <a:ext cx="2123221" cy="1029578"/>
      </dsp:txXfrm>
    </dsp:sp>
    <dsp:sp modelId="{D4243D30-EEA3-4F9E-B018-4CFABAD50442}">
      <dsp:nvSpPr>
        <dsp:cNvPr id="0" name=""/>
        <dsp:cNvSpPr/>
      </dsp:nvSpPr>
      <dsp:spPr>
        <a:xfrm rot="1890998">
          <a:off x="10813538" y="3041458"/>
          <a:ext cx="1026306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1026306" y="17995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301033" y="3033796"/>
        <a:ext cx="51315" cy="51315"/>
      </dsp:txXfrm>
    </dsp:sp>
    <dsp:sp modelId="{F88F9721-3847-43B4-B4D5-B4F67D26992B}">
      <dsp:nvSpPr>
        <dsp:cNvPr id="0" name=""/>
        <dsp:cNvSpPr/>
      </dsp:nvSpPr>
      <dsp:spPr>
        <a:xfrm>
          <a:off x="11764148" y="2780881"/>
          <a:ext cx="2187285" cy="1093642"/>
        </a:xfrm>
        <a:prstGeom prst="roundRect">
          <a:avLst>
            <a:gd name="adj" fmla="val 10000"/>
          </a:avLst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Online-based cloud management software</a:t>
          </a:r>
          <a:endParaRPr lang="en-US" sz="21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796180" y="2812913"/>
        <a:ext cx="2123221" cy="1029578"/>
      </dsp:txXfrm>
    </dsp:sp>
    <dsp:sp modelId="{BD4A28D4-DB4B-4F18-AE76-2038349BFFE1}">
      <dsp:nvSpPr>
        <dsp:cNvPr id="0" name=""/>
        <dsp:cNvSpPr/>
      </dsp:nvSpPr>
      <dsp:spPr>
        <a:xfrm rot="3902873">
          <a:off x="7209088" y="3708038"/>
          <a:ext cx="2070363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2070363" y="17995"/>
              </a:lnTo>
            </a:path>
          </a:pathLst>
        </a:cu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8192511" y="3674275"/>
        <a:ext cx="103518" cy="103518"/>
      </dsp:txXfrm>
    </dsp:sp>
    <dsp:sp modelId="{14E45236-DB63-425C-A94B-4374CC346092}">
      <dsp:nvSpPr>
        <dsp:cNvPr id="0" name=""/>
        <dsp:cNvSpPr/>
      </dsp:nvSpPr>
      <dsp:spPr>
        <a:xfrm>
          <a:off x="8680972" y="4117771"/>
          <a:ext cx="2187285" cy="1093642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Delay in </a:t>
          </a:r>
          <a:r>
            <a:rPr lang="en-US" sz="21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Staging</a:t>
          </a:r>
        </a:p>
      </dsp:txBody>
      <dsp:txXfrm>
        <a:off x="8713004" y="4149803"/>
        <a:ext cx="2123221" cy="1029578"/>
      </dsp:txXfrm>
    </dsp:sp>
    <dsp:sp modelId="{E42CF5B0-96D1-435F-8934-55F5D7EE7E5F}">
      <dsp:nvSpPr>
        <dsp:cNvPr id="0" name=""/>
        <dsp:cNvSpPr/>
      </dsp:nvSpPr>
      <dsp:spPr>
        <a:xfrm>
          <a:off x="10868258" y="4646597"/>
          <a:ext cx="915335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915335" y="17995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303042" y="4641709"/>
        <a:ext cx="45766" cy="45766"/>
      </dsp:txXfrm>
    </dsp:sp>
    <dsp:sp modelId="{3A1D8FC0-EB86-49A4-91D9-5FD1CA8CCE1E}">
      <dsp:nvSpPr>
        <dsp:cNvPr id="0" name=""/>
        <dsp:cNvSpPr/>
      </dsp:nvSpPr>
      <dsp:spPr>
        <a:xfrm>
          <a:off x="11783593" y="4117771"/>
          <a:ext cx="2187285" cy="1093642"/>
        </a:xfrm>
        <a:prstGeom prst="roundRect">
          <a:avLst>
            <a:gd name="adj" fmla="val 10000"/>
          </a:avLst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Improve Material Requirement Planning (MRP)</a:t>
          </a:r>
        </a:p>
      </dsp:txBody>
      <dsp:txXfrm>
        <a:off x="11815625" y="4149803"/>
        <a:ext cx="2123221" cy="10295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EC904-BB19-4E36-AE6C-BB73E85D21EE}">
      <dsp:nvSpPr>
        <dsp:cNvPr id="0" name=""/>
        <dsp:cNvSpPr/>
      </dsp:nvSpPr>
      <dsp:spPr>
        <a:xfrm>
          <a:off x="5445828" y="0"/>
          <a:ext cx="1829535" cy="248599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Recommended Solutions</a:t>
          </a:r>
        </a:p>
      </dsp:txBody>
      <dsp:txXfrm>
        <a:off x="5445828" y="0"/>
        <a:ext cx="1829535" cy="745797"/>
      </dsp:txXfrm>
    </dsp:sp>
    <dsp:sp modelId="{7D75A9FA-CCCB-437B-8A17-4C4CB38154F2}">
      <dsp:nvSpPr>
        <dsp:cNvPr id="0" name=""/>
        <dsp:cNvSpPr/>
      </dsp:nvSpPr>
      <dsp:spPr>
        <a:xfrm>
          <a:off x="3311370" y="0"/>
          <a:ext cx="1829535" cy="248599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Delay Reasons</a:t>
          </a:r>
        </a:p>
      </dsp:txBody>
      <dsp:txXfrm>
        <a:off x="3311370" y="0"/>
        <a:ext cx="1829535" cy="745797"/>
      </dsp:txXfrm>
    </dsp:sp>
    <dsp:sp modelId="{B1E1B92C-B0E7-43CE-B907-A903B53E25D2}">
      <dsp:nvSpPr>
        <dsp:cNvPr id="0" name=""/>
        <dsp:cNvSpPr/>
      </dsp:nvSpPr>
      <dsp:spPr>
        <a:xfrm>
          <a:off x="1176912" y="0"/>
          <a:ext cx="1829535" cy="248599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76912" y="0"/>
        <a:ext cx="1829535" cy="745797"/>
      </dsp:txXfrm>
    </dsp:sp>
    <dsp:sp modelId="{A90E5A99-2919-43E8-9060-AA0C831EC442}">
      <dsp:nvSpPr>
        <dsp:cNvPr id="0" name=""/>
        <dsp:cNvSpPr/>
      </dsp:nvSpPr>
      <dsp:spPr>
        <a:xfrm>
          <a:off x="1329373" y="1185022"/>
          <a:ext cx="1524612" cy="76230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strike="noStrike" kern="1200" cap="none" baseline="0" noProof="0">
              <a:latin typeface="Times New Roman" panose="02020603050405020304" pitchFamily="18" charset="0"/>
              <a:cs typeface="Times New Roman" panose="02020603050405020304" pitchFamily="18" charset="0"/>
            </a:rPr>
            <a:t>Asset Management</a:t>
          </a:r>
        </a:p>
      </dsp:txBody>
      <dsp:txXfrm>
        <a:off x="1351700" y="1207349"/>
        <a:ext cx="1479958" cy="717652"/>
      </dsp:txXfrm>
    </dsp:sp>
    <dsp:sp modelId="{406F469B-50B5-48C2-B48F-4D99D4987F16}">
      <dsp:nvSpPr>
        <dsp:cNvPr id="0" name=""/>
        <dsp:cNvSpPr/>
      </dsp:nvSpPr>
      <dsp:spPr>
        <a:xfrm>
          <a:off x="2853986" y="1538577"/>
          <a:ext cx="609845" cy="55195"/>
        </a:xfrm>
        <a:custGeom>
          <a:avLst/>
          <a:gdLst/>
          <a:ahLst/>
          <a:cxnLst/>
          <a:rect l="0" t="0" r="0" b="0"/>
          <a:pathLst>
            <a:path>
              <a:moveTo>
                <a:pt x="0" y="27597"/>
              </a:moveTo>
              <a:lnTo>
                <a:pt x="609845" y="27597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43662" y="1550929"/>
        <a:ext cx="30492" cy="30492"/>
      </dsp:txXfrm>
    </dsp:sp>
    <dsp:sp modelId="{1FE10785-1B71-4D46-B7D9-83367947C61F}">
      <dsp:nvSpPr>
        <dsp:cNvPr id="0" name=""/>
        <dsp:cNvSpPr/>
      </dsp:nvSpPr>
      <dsp:spPr>
        <a:xfrm>
          <a:off x="3463831" y="1185022"/>
          <a:ext cx="1524612" cy="76230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imes New Roman" panose="02020603050405020304" pitchFamily="18" charset="0"/>
              <a:cs typeface="Times New Roman" panose="02020603050405020304" pitchFamily="18" charset="0"/>
            </a:rPr>
            <a:t>Labor Shortage</a:t>
          </a:r>
        </a:p>
      </dsp:txBody>
      <dsp:txXfrm>
        <a:off x="3486158" y="1207349"/>
        <a:ext cx="1479958" cy="717652"/>
      </dsp:txXfrm>
    </dsp:sp>
    <dsp:sp modelId="{18E39A92-3FC2-4821-8CBC-7F1E3635BB1B}">
      <dsp:nvSpPr>
        <dsp:cNvPr id="0" name=""/>
        <dsp:cNvSpPr/>
      </dsp:nvSpPr>
      <dsp:spPr>
        <a:xfrm rot="19457599">
          <a:off x="4917853" y="1319414"/>
          <a:ext cx="751026" cy="55195"/>
        </a:xfrm>
        <a:custGeom>
          <a:avLst/>
          <a:gdLst/>
          <a:ahLst/>
          <a:cxnLst/>
          <a:rect l="0" t="0" r="0" b="0"/>
          <a:pathLst>
            <a:path>
              <a:moveTo>
                <a:pt x="0" y="27597"/>
              </a:moveTo>
              <a:lnTo>
                <a:pt x="751026" y="27597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74591" y="1328236"/>
        <a:ext cx="37551" cy="37551"/>
      </dsp:txXfrm>
    </dsp:sp>
    <dsp:sp modelId="{30738090-FF2C-4463-B09F-CEE4DA626E48}">
      <dsp:nvSpPr>
        <dsp:cNvPr id="0" name=""/>
        <dsp:cNvSpPr/>
      </dsp:nvSpPr>
      <dsp:spPr>
        <a:xfrm>
          <a:off x="5598289" y="746696"/>
          <a:ext cx="1524612" cy="76230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Implementing attendance reward programs</a:t>
          </a:r>
        </a:p>
      </dsp:txBody>
      <dsp:txXfrm>
        <a:off x="5620616" y="769023"/>
        <a:ext cx="1479958" cy="717652"/>
      </dsp:txXfrm>
    </dsp:sp>
    <dsp:sp modelId="{DE7ABD9B-DB6C-4B0D-A3CC-07201BC588A8}">
      <dsp:nvSpPr>
        <dsp:cNvPr id="0" name=""/>
        <dsp:cNvSpPr/>
      </dsp:nvSpPr>
      <dsp:spPr>
        <a:xfrm rot="2142401">
          <a:off x="4917853" y="1757741"/>
          <a:ext cx="751026" cy="55195"/>
        </a:xfrm>
        <a:custGeom>
          <a:avLst/>
          <a:gdLst/>
          <a:ahLst/>
          <a:cxnLst/>
          <a:rect l="0" t="0" r="0" b="0"/>
          <a:pathLst>
            <a:path>
              <a:moveTo>
                <a:pt x="0" y="27597"/>
              </a:moveTo>
              <a:lnTo>
                <a:pt x="751026" y="27597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74591" y="1766563"/>
        <a:ext cx="37551" cy="37551"/>
      </dsp:txXfrm>
    </dsp:sp>
    <dsp:sp modelId="{08F530CB-0CB1-4449-BDDB-05A386EAF2E8}">
      <dsp:nvSpPr>
        <dsp:cNvPr id="0" name=""/>
        <dsp:cNvSpPr/>
      </dsp:nvSpPr>
      <dsp:spPr>
        <a:xfrm>
          <a:off x="5598289" y="1623348"/>
          <a:ext cx="1524612" cy="76230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Providing comfortable working environment</a:t>
          </a:r>
        </a:p>
      </dsp:txBody>
      <dsp:txXfrm>
        <a:off x="5620616" y="1645675"/>
        <a:ext cx="1479958" cy="717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C50B5A-6DC4-40DD-A2A4-FA2FBD1A0F7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05744-5563-4B88-9497-05F98CC42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96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29870">
              <a:spcAft>
                <a:spcPts val="600"/>
              </a:spcAft>
              <a:buFont typeface="Arial"/>
              <a:buChar char="•"/>
            </a:pPr>
            <a:r>
              <a:rPr lang="en-US" dirty="0"/>
              <a:t>Company’s Needs</a:t>
            </a:r>
          </a:p>
          <a:p>
            <a:pPr marL="1905">
              <a:spcAft>
                <a:spcPts val="600"/>
              </a:spcAft>
            </a:pPr>
            <a:endParaRPr lang="en-US" dirty="0"/>
          </a:p>
          <a:p>
            <a:pPr lvl="1" indent="-223520">
              <a:spcAft>
                <a:spcPts val="600"/>
              </a:spcAft>
              <a:buChar char="•"/>
            </a:pPr>
            <a:r>
              <a:rPr lang="en-US" dirty="0"/>
              <a:t>Identifying pain points within filling/packaging line and recommend improvement strategies </a:t>
            </a:r>
          </a:p>
          <a:p>
            <a:pPr lvl="1" indent="-223520">
              <a:spcAft>
                <a:spcPts val="600"/>
              </a:spcAft>
              <a:buChar char="•"/>
            </a:pPr>
            <a:r>
              <a:rPr lang="en-US" dirty="0"/>
              <a:t>Optimizing acquisition of packaging raw materials from vendor </a:t>
            </a:r>
          </a:p>
          <a:p>
            <a:pPr lvl="1" indent="-223520">
              <a:spcAft>
                <a:spcPts val="600"/>
              </a:spcAft>
              <a:buChar char="•"/>
            </a:pPr>
            <a:r>
              <a:rPr lang="en-US" dirty="0"/>
              <a:t>Improving communication between different functional teams </a:t>
            </a:r>
          </a:p>
          <a:p>
            <a:pPr lvl="1" indent="-223520">
              <a:spcAft>
                <a:spcPts val="600"/>
              </a:spcAft>
              <a:buChar char="•"/>
            </a:pPr>
            <a:r>
              <a:rPr lang="en-US" dirty="0"/>
              <a:t>Developing a robust strategy for asset management program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EFB47-34F1-4E38-B9ED-9FF9925E9C63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3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05744-5563-4B88-9497-05F98CC42D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19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/>
              <a:buChar char="•"/>
            </a:pPr>
            <a:r>
              <a:rPr lang="en-US" sz="1200" dirty="0">
                <a:latin typeface="Times New Roman"/>
                <a:cs typeface="Times New Roman"/>
              </a:rPr>
              <a:t>The details about the reasons responsible for unmet production plan for one of the production line.</a:t>
            </a:r>
            <a:endParaRPr lang="en-US" sz="1200" dirty="0"/>
          </a:p>
          <a:p>
            <a:pPr marL="285750" indent="-285750" algn="just">
              <a:buFont typeface="Arial"/>
              <a:buChar char="•"/>
            </a:pPr>
            <a:r>
              <a:rPr lang="en-US" sz="1200" dirty="0">
                <a:latin typeface="Times New Roman"/>
                <a:cs typeface="Times New Roman"/>
              </a:rPr>
              <a:t>Between the time period of February to August, 49 times the given production line failed to match the planned production.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200" dirty="0">
                <a:latin typeface="Times New Roman"/>
                <a:cs typeface="Times New Roman"/>
              </a:rPr>
              <a:t>The total amount of unmet production is 57,605 units and there are in total 5 issues  for unmet production which are listed in the graph 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200" dirty="0">
                <a:latin typeface="Times New Roman"/>
                <a:cs typeface="Times New Roman"/>
              </a:rPr>
              <a:t>The most prominent issue among them is misplaced in warehouse, which happened 15 times and was responsible for unmet production of 23,940 units of products (42%).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05744-5563-4B88-9497-05F98CC42D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29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05744-5563-4B88-9497-05F98CC42D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79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/>
                <a:cs typeface="Times New Roman"/>
              </a:rPr>
              <a:t>The major contribution amongst 3 types of labor work, the actual labor hours for mechanical work shows the highest amount of deviation from planned hours.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05744-5563-4B88-9497-05F98CC42D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34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/>
              <a:t>online-based cloud management software</a:t>
            </a:r>
            <a:r>
              <a:rPr lang="en-US" b="0" i="0" dirty="0"/>
              <a:t> can bring greater accuracy and transparency to your entire warehouse operation.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05744-5563-4B88-9497-05F98CC42D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51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BC624-134E-0545-8420-D1094EE531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156" y="5131500"/>
            <a:ext cx="5641882" cy="779717"/>
          </a:xfrm>
        </p:spPr>
        <p:txBody>
          <a:bodyPr>
            <a:normAutofit/>
          </a:bodyPr>
          <a:lstStyle>
            <a:lvl1pPr>
              <a:lnSpc>
                <a:spcPts val="2150"/>
              </a:lnSpc>
              <a:defRPr sz="2100" b="0" i="0" cap="all" spc="1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96533" y="6225933"/>
            <a:ext cx="5641504" cy="236988"/>
          </a:xfrm>
        </p:spPr>
        <p:txBody>
          <a:bodyPr wrap="square" t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 baseline="0">
                <a:solidFill>
                  <a:schemeClr val="tx1"/>
                </a:solidFill>
              </a:defRPr>
            </a:lvl1pPr>
            <a:lvl2pPr marL="347662" indent="0">
              <a:buNone/>
              <a:defRPr sz="1200">
                <a:solidFill>
                  <a:srgbClr val="FFFFFF"/>
                </a:solidFill>
              </a:defRPr>
            </a:lvl2pPr>
            <a:lvl3pPr marL="733425" indent="0">
              <a:buNone/>
              <a:defRPr sz="1200">
                <a:solidFill>
                  <a:srgbClr val="FFFFFF"/>
                </a:solidFill>
              </a:defRPr>
            </a:lvl3pPr>
            <a:lvl4pPr marL="1031875" indent="0">
              <a:buNone/>
              <a:defRPr sz="1200">
                <a:solidFill>
                  <a:srgbClr val="FFFFFF"/>
                </a:solidFill>
              </a:defRPr>
            </a:lvl4pPr>
            <a:lvl5pPr marL="1382713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Presenter Name, Presenter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900275"/>
            <a:ext cx="5641975" cy="314325"/>
          </a:xfrm>
        </p:spPr>
        <p:txBody>
          <a:bodyPr>
            <a:noAutofit/>
          </a:bodyPr>
          <a:lstStyle>
            <a:lvl1pPr marL="1587" indent="0">
              <a:buNone/>
              <a:defRPr sz="1700"/>
            </a:lvl1pPr>
          </a:lstStyle>
          <a:p>
            <a:pPr lvl="0"/>
            <a:r>
              <a:rPr lang="en-US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378278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2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298738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341141" y="1447801"/>
            <a:ext cx="4215982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90400" y="1332850"/>
            <a:ext cx="6459724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400" y="1787690"/>
            <a:ext cx="6459724" cy="430831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88590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3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11263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7" y="1447801"/>
            <a:ext cx="6487233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7341141" y="1338048"/>
            <a:ext cx="4218421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7341141" y="1792888"/>
            <a:ext cx="4218421" cy="430311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1227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3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2212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084249" y="1447799"/>
            <a:ext cx="6472874" cy="4648201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90773" y="1339164"/>
            <a:ext cx="4239918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773" y="1794005"/>
            <a:ext cx="4239918" cy="430199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9079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4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11263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7" y="1447801"/>
            <a:ext cx="8744125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572530" y="1338049"/>
            <a:ext cx="1987032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9572530" y="1792889"/>
            <a:ext cx="1987032" cy="4303111"/>
          </a:xfrm>
        </p:spPr>
        <p:txBody>
          <a:bodyPr>
            <a:normAutofit/>
          </a:bodyPr>
          <a:lstStyle>
            <a:lvl1pPr marL="173038" indent="-173038">
              <a:lnSpc>
                <a:spcPct val="100000"/>
              </a:lnSpc>
              <a:defRPr sz="1200"/>
            </a:lvl1pPr>
            <a:lvl2pPr marL="395288" indent="-160338">
              <a:lnSpc>
                <a:spcPct val="100000"/>
              </a:lnSpc>
              <a:defRPr sz="1100"/>
            </a:lvl2pPr>
            <a:lvl3pPr marL="566738" indent="-117475"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0361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4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5185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2836937" y="1447801"/>
            <a:ext cx="8720189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0398" y="1336793"/>
            <a:ext cx="1992604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8" y="1791633"/>
            <a:ext cx="1992604" cy="4304367"/>
          </a:xfrm>
        </p:spPr>
        <p:txBody>
          <a:bodyPr>
            <a:normAutofit/>
          </a:bodyPr>
          <a:lstStyle>
            <a:lvl1pPr marL="173038" indent="-173038">
              <a:lnSpc>
                <a:spcPct val="100000"/>
              </a:lnSpc>
              <a:defRPr sz="1200"/>
            </a:lvl1pPr>
            <a:lvl2pPr marL="395288" indent="-160338">
              <a:lnSpc>
                <a:spcPct val="100000"/>
              </a:lnSpc>
              <a:defRPr sz="1100"/>
            </a:lvl2pPr>
            <a:lvl3pPr marL="630238" indent="-180975"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2402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1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2209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89621" y="1447801"/>
            <a:ext cx="1984592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812998" y="1332849"/>
            <a:ext cx="8744125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2812998" y="1787689"/>
            <a:ext cx="8744125" cy="430831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26899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1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2203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9572531" y="1447800"/>
            <a:ext cx="1984592" cy="4648201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90397" y="1338048"/>
            <a:ext cx="8744125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7" y="1792889"/>
            <a:ext cx="8744125" cy="430311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0971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2204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9" y="3812203"/>
            <a:ext cx="10969165" cy="2283797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Lucida Grande"/>
              <a:buNone/>
              <a:tabLst/>
              <a:defRPr sz="14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  <a:p>
            <a:pPr algn="ctr"/>
            <a:r>
              <a:rPr lang="en-US" sz="1200" b="1">
                <a:solidFill>
                  <a:srgbClr val="FF0000"/>
                </a:solidFill>
                <a:latin typeface="+mn-lt"/>
              </a:rPr>
              <a:t>Use this layout only when the image(s) is wide and will not work in the default layout.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0395" y="1338049"/>
            <a:ext cx="10969167" cy="43655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5" y="1792888"/>
            <a:ext cx="10969167" cy="194619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buNone/>
              <a:defRPr sz="1400"/>
            </a:lvl1pPr>
            <a:lvl2pPr marL="395288" indent="-160338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2pPr>
            <a:lvl3pPr marL="566738" indent="-117475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4688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0426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9" y="1447800"/>
            <a:ext cx="10969165" cy="2283797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Lucida Grande"/>
              <a:buNone/>
              <a:tabLst/>
              <a:defRPr sz="14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  <a:p>
            <a:pPr algn="ctr"/>
            <a:r>
              <a:rPr lang="en-US" sz="1200" b="1">
                <a:solidFill>
                  <a:srgbClr val="FF0000"/>
                </a:solidFill>
                <a:latin typeface="+mn-lt"/>
              </a:rPr>
              <a:t>Use this layout only when the image(s) is wide and will not work in the default layout.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0395" y="3779978"/>
            <a:ext cx="10969167" cy="43655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5" y="4223813"/>
            <a:ext cx="10969167" cy="1872187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buNone/>
              <a:defRPr sz="1400"/>
            </a:lvl1pPr>
            <a:lvl2pPr marL="395288" indent="-160338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2pPr>
            <a:lvl3pPr marL="566738" indent="-117475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69210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5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9" y="1447801"/>
            <a:ext cx="10969165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 sz="14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2212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062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9620" y="1357266"/>
            <a:ext cx="10971655" cy="4738733"/>
          </a:xfrm>
        </p:spPr>
        <p:txBody>
          <a:bodyPr>
            <a:normAutofit/>
          </a:bodyPr>
          <a:lstStyle>
            <a:lvl1pPr marL="342900" indent="-342900">
              <a:buClr>
                <a:srgbClr val="0B6A38"/>
              </a:buClr>
              <a:buFont typeface="+mj-lt"/>
              <a:buAutoNum type="arabicPeriod"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11905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11265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47692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134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90400" y="1447800"/>
            <a:ext cx="1993381" cy="2651760"/>
          </a:xfrm>
          <a:solidFill>
            <a:srgbClr val="C8CCCE"/>
          </a:solidFill>
        </p:spPr>
        <p:txBody>
          <a:bodyPr anchor="ctr"/>
          <a:lstStyle>
            <a:lvl1pPr marL="1587" indent="0" algn="ctr">
              <a:buNone/>
              <a:defRPr baseline="0"/>
            </a:lvl1pPr>
          </a:lstStyle>
          <a:p>
            <a:r>
              <a:rPr lang="en-US"/>
              <a:t>Insert </a:t>
            </a:r>
            <a:br>
              <a:rPr lang="en-US"/>
            </a:br>
            <a:r>
              <a:rPr lang="en-US"/>
              <a:t>Executive </a:t>
            </a:r>
            <a:br>
              <a:rPr lang="en-US"/>
            </a:br>
            <a:r>
              <a:rPr lang="en-US"/>
              <a:t>headshot 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619" y="302211"/>
            <a:ext cx="7251192" cy="766895"/>
          </a:xfrm>
        </p:spPr>
        <p:txBody>
          <a:bodyPr/>
          <a:lstStyle/>
          <a:p>
            <a:r>
              <a:rPr lang="en-US"/>
              <a:t>Click to edit Leadership Profile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836938" y="1332850"/>
            <a:ext cx="8722628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Name, Title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2836938" y="1787691"/>
            <a:ext cx="8722628" cy="430831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200"/>
            </a:lvl2pPr>
            <a:lvl3pPr>
              <a:lnSpc>
                <a:spcPct val="100000"/>
              </a:lnSpc>
              <a:spcAft>
                <a:spcPts val="12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58882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AD5A3-6F7A-F148-8DA9-13D7799E71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200243" y="3213556"/>
            <a:ext cx="179151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2800" b="0" baseline="0">
                <a:solidFill>
                  <a:schemeClr val="bg1"/>
                </a:solidFill>
                <a:latin typeface="+mj-lt"/>
              </a:rPr>
              <a:t> YOU</a:t>
            </a:r>
            <a:endParaRPr lang="en-US" sz="2800" b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9362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w/intro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90397" y="1339164"/>
            <a:ext cx="10959361" cy="7067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Font typeface="+mj-lt"/>
              <a:buNone/>
              <a:defRPr sz="1800" baseline="0">
                <a:latin typeface="+mj-lt"/>
              </a:defRPr>
            </a:lvl1pPr>
          </a:lstStyle>
          <a:p>
            <a:pPr lvl="0"/>
            <a:r>
              <a:rPr lang="en-US"/>
              <a:t>Introductory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0397" y="2275678"/>
            <a:ext cx="10959361" cy="3820328"/>
          </a:xfrm>
        </p:spPr>
        <p:txBody>
          <a:bodyPr>
            <a:normAutofit/>
          </a:bodyPr>
          <a:lstStyle>
            <a:lvl1pPr marL="342900" indent="-342900">
              <a:spcAft>
                <a:spcPts val="800"/>
              </a:spcAft>
              <a:buClr>
                <a:srgbClr val="0B6A38"/>
              </a:buClr>
              <a:buFont typeface="+mj-lt"/>
              <a:buAutoNum type="arabicPeriod"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7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EF2EA8-34C9-3042-852F-1B9297A0B3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620" y="1447800"/>
            <a:ext cx="5004854" cy="779717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000" b="1" i="0" cap="all" spc="100">
                <a:solidFill>
                  <a:srgbClr val="FFFFFF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9620" y="2490067"/>
            <a:ext cx="5004854" cy="147002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Sub-section title</a:t>
            </a:r>
          </a:p>
          <a:p>
            <a:pPr lvl="0"/>
            <a:r>
              <a:rPr lang="en-US"/>
              <a:t>Sub-section title</a:t>
            </a:r>
          </a:p>
          <a:p>
            <a:pPr lvl="0"/>
            <a:r>
              <a:rPr lang="en-US"/>
              <a:t>Sub-section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38666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622" y="1366323"/>
            <a:ext cx="10960825" cy="5001763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tabLst/>
              <a:defRPr sz="1400" baseline="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996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622" y="2068491"/>
            <a:ext cx="10960825" cy="4027509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589620" y="1375376"/>
            <a:ext cx="10960828" cy="6931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50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296131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9620" y="1366323"/>
            <a:ext cx="5383398" cy="472967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Aft>
                <a:spcPts val="600"/>
              </a:spcAft>
              <a:defRPr sz="1200"/>
            </a:lvl2pPr>
            <a:lvl3pPr>
              <a:lnSpc>
                <a:spcPct val="100000"/>
              </a:lnSpc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6164" y="1366323"/>
            <a:ext cx="5383398" cy="472967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Aft>
                <a:spcPts val="600"/>
              </a:spcAft>
              <a:defRPr sz="1200"/>
            </a:lvl2pPr>
            <a:lvl3pPr>
              <a:lnSpc>
                <a:spcPct val="100000"/>
              </a:lnSpc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687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w/sub-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6253"/>
            <a:ext cx="7251192" cy="76689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620" y="1376299"/>
            <a:ext cx="5385514" cy="6931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620" y="2071783"/>
            <a:ext cx="5385514" cy="402421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1936" y="1376299"/>
            <a:ext cx="5387630" cy="6931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936" y="2071783"/>
            <a:ext cx="5387630" cy="402421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3453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2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298738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400" y="1447801"/>
            <a:ext cx="4239918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099842" y="1338050"/>
            <a:ext cx="6459724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099842" y="1792891"/>
            <a:ext cx="6459724" cy="430311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200"/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448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53B474-E72F-1449-89CB-09E67108402C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8569699" y="519692"/>
            <a:ext cx="3011805" cy="46726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9620" y="297719"/>
            <a:ext cx="7252850" cy="76689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622" y="1366323"/>
            <a:ext cx="10991882" cy="47296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89620" y="6485067"/>
            <a:ext cx="3961368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fld id="{ADC7A6E7-B200-4F41-B4DE-C28F59D4B847}" type="slidenum">
              <a:rPr lang="en-US" sz="800" smtClean="0">
                <a:solidFill>
                  <a:schemeClr val="tx2"/>
                </a:solidFill>
              </a:rPr>
              <a:t>‹#›</a:t>
            </a:fld>
            <a:r>
              <a:rPr lang="en-US" sz="800">
                <a:solidFill>
                  <a:schemeClr val="tx2"/>
                </a:solidFill>
              </a:rPr>
              <a:t>        </a:t>
            </a:r>
            <a:r>
              <a:rPr lang="en-US" sz="800">
                <a:solidFill>
                  <a:schemeClr val="accent6"/>
                </a:solidFill>
              </a:rPr>
              <a:t>© 2017 APICS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97866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9" r:id="rId3"/>
    <p:sldLayoutId id="2147483670" r:id="rId4"/>
    <p:sldLayoutId id="2147483650" r:id="rId5"/>
    <p:sldLayoutId id="2147483694" r:id="rId6"/>
    <p:sldLayoutId id="2147483652" r:id="rId7"/>
    <p:sldLayoutId id="2147483653" r:id="rId8"/>
    <p:sldLayoutId id="2147483668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700" r:id="rId15"/>
    <p:sldLayoutId id="2147483690" r:id="rId16"/>
    <p:sldLayoutId id="2147483691" r:id="rId17"/>
    <p:sldLayoutId id="2147483701" r:id="rId18"/>
    <p:sldLayoutId id="2147483693" r:id="rId19"/>
    <p:sldLayoutId id="2147483692" r:id="rId20"/>
    <p:sldLayoutId id="2147483655" r:id="rId21"/>
    <p:sldLayoutId id="2147483689" r:id="rId22"/>
    <p:sldLayoutId id="2147483675" r:id="rId23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rgbClr val="0B6A38"/>
          </a:solidFill>
          <a:latin typeface="+mj-lt"/>
          <a:ea typeface="+mj-ea"/>
          <a:cs typeface="+mj-cs"/>
        </a:defRPr>
      </a:lvl1pPr>
    </p:titleStyle>
    <p:bodyStyle>
      <a:lvl1pPr marL="231775" indent="-230188" algn="l" defTabSz="4572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1"/>
        </a:buClr>
        <a:buFont typeface="Lucida Grande"/>
        <a:buChar char="▪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60375" indent="-223838" algn="l" defTabSz="4572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1"/>
        </a:buClr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93738" indent="-180975" algn="l" defTabSz="4572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1"/>
        </a:buClr>
        <a:buFont typeface="Lucida Grande"/>
        <a:buChar char="▪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6500" indent="-174625" algn="l" defTabSz="457200" rtl="0" eaLnBrk="1" latinLnBrk="0" hangingPunct="1">
        <a:spcBef>
          <a:spcPct val="20000"/>
        </a:spcBef>
        <a:buFont typeface="Arial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9400" indent="-166688" algn="l" defTabSz="457200" rtl="0" eaLnBrk="1" latinLnBrk="0" hangingPunct="1">
        <a:spcBef>
          <a:spcPct val="20000"/>
        </a:spcBef>
        <a:buFont typeface="Arial"/>
        <a:buChar char="»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  <p15:guide id="3" orient="horz" pos="624" userDrawn="1">
          <p15:clr>
            <a:srgbClr val="F26B43"/>
          </p15:clr>
        </p15:guide>
        <p15:guide id="4" orient="horz" pos="912" userDrawn="1">
          <p15:clr>
            <a:srgbClr val="F26B43"/>
          </p15:clr>
        </p15:guide>
        <p15:guide id="5" orient="horz" pos="3840" userDrawn="1">
          <p15:clr>
            <a:srgbClr val="F26B43"/>
          </p15:clr>
        </p15:guide>
        <p15:guide id="6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4.xml"/><Relationship Id="rId4" Type="http://schemas.openxmlformats.org/officeDocument/2006/relationships/image" Target="../media/image4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969262" y="5130539"/>
            <a:ext cx="5828836" cy="779717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Juice-perfect'-Unplanned downtime reduction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969262" y="6395615"/>
            <a:ext cx="5641504" cy="219034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APICS2112299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969262" y="5995773"/>
            <a:ext cx="5641975" cy="314325"/>
          </a:xfrm>
        </p:spPr>
        <p:txBody>
          <a:bodyPr vert="horz" lIns="0" tIns="45720" rIns="0" bIns="45720" rtlCol="0" anchor="t">
            <a:noAutofit/>
          </a:bodyPr>
          <a:lstStyle/>
          <a:p>
            <a:pPr marL="127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material and Asset Management  Analysis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E2A4-D699-46D6-BD91-73B32B81C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75" y="86192"/>
            <a:ext cx="7011411" cy="806884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Problems and Recommendations 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A8C1E336-2182-4B4D-A526-9BC90BDF9F04}"/>
              </a:ext>
            </a:extLst>
          </p:cNvPr>
          <p:cNvSpPr txBox="1"/>
          <p:nvPr/>
        </p:nvSpPr>
        <p:spPr>
          <a:xfrm>
            <a:off x="504149" y="1330037"/>
            <a:ext cx="68344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/>
          </a:p>
          <a:p>
            <a:pPr marL="1200150" lvl="2" indent="-285750" algn="l">
              <a:buFont typeface="Arial"/>
              <a:buChar char="•"/>
            </a:pPr>
            <a:endParaRPr lang="en-US"/>
          </a:p>
        </p:txBody>
      </p:sp>
      <p:graphicFrame>
        <p:nvGraphicFramePr>
          <p:cNvPr id="7783" name="Diagram 7783">
            <a:extLst>
              <a:ext uri="{FF2B5EF4-FFF2-40B4-BE49-F238E27FC236}">
                <a16:creationId xmlns:a16="http://schemas.microsoft.com/office/drawing/2014/main" id="{AE420D49-2D67-43AA-8760-67ECAA06D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7854401"/>
              </p:ext>
            </p:extLst>
          </p:nvPr>
        </p:nvGraphicFramePr>
        <p:xfrm>
          <a:off x="-2032828" y="1302259"/>
          <a:ext cx="19591183" cy="5469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223" name="Picture 8223">
            <a:extLst>
              <a:ext uri="{FF2B5EF4-FFF2-40B4-BE49-F238E27FC236}">
                <a16:creationId xmlns:a16="http://schemas.microsoft.com/office/drawing/2014/main" id="{F9DF5980-42C0-4EEE-8ED8-8D9BA35ADE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775" y="2385551"/>
            <a:ext cx="2426189" cy="279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61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E2A4-D699-46D6-BD91-73B32B81C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89" y="2055343"/>
            <a:ext cx="3306740" cy="695008"/>
          </a:xfrm>
        </p:spPr>
        <p:txBody>
          <a:bodyPr>
            <a:noAutofit/>
          </a:bodyPr>
          <a:lstStyle/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Problems and Recommendations </a:t>
            </a:r>
          </a:p>
        </p:txBody>
      </p:sp>
      <p:graphicFrame>
        <p:nvGraphicFramePr>
          <p:cNvPr id="307" name="Diagram 307">
            <a:extLst>
              <a:ext uri="{FF2B5EF4-FFF2-40B4-BE49-F238E27FC236}">
                <a16:creationId xmlns:a16="http://schemas.microsoft.com/office/drawing/2014/main" id="{381F54D7-92DE-454A-A783-6CAF5B442A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1125312"/>
              </p:ext>
            </p:extLst>
          </p:nvPr>
        </p:nvGraphicFramePr>
        <p:xfrm>
          <a:off x="2852946" y="1159851"/>
          <a:ext cx="8452276" cy="2485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968" name="Title 1">
            <a:extLst>
              <a:ext uri="{FF2B5EF4-FFF2-40B4-BE49-F238E27FC236}">
                <a16:creationId xmlns:a16="http://schemas.microsoft.com/office/drawing/2014/main" id="{1B570828-126F-4664-BA96-C576FC59C58B}"/>
              </a:ext>
            </a:extLst>
          </p:cNvPr>
          <p:cNvSpPr txBox="1">
            <a:spLocks/>
          </p:cNvSpPr>
          <p:nvPr/>
        </p:nvSpPr>
        <p:spPr>
          <a:xfrm>
            <a:off x="1203029" y="4538324"/>
            <a:ext cx="10571497" cy="23196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0B6A3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implementing (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s,S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policy reorder point, excess spare parts in inventory can be reduced in order to store more raw materials</a:t>
            </a:r>
          </a:p>
          <a:p>
            <a:pPr marL="457200" indent="-457200">
              <a:buFont typeface="Arial"/>
              <a:buChar char="•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hiring workers with at least 80% of skillset matching the requirements, we will be able to reduce the increased labor hours due to lack of labor expertise</a:t>
            </a:r>
          </a:p>
          <a:p>
            <a:pPr marL="457200" indent="-457200">
              <a:buFont typeface="Arial"/>
              <a:buChar char="•"/>
            </a:pPr>
            <a:endParaRPr lang="en-US" sz="1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successful implementation of these recommendations in one production line, Juice Perfect' can implement these recommendations in all of its manufacturing plant</a:t>
            </a:r>
          </a:p>
          <a:p>
            <a:pPr marL="457200" indent="-457200">
              <a:buFont typeface="Arial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05CEEE-C4C6-42B9-95BD-BEDA82D8A54B}"/>
              </a:ext>
            </a:extLst>
          </p:cNvPr>
          <p:cNvSpPr txBox="1">
            <a:spLocks/>
          </p:cNvSpPr>
          <p:nvPr/>
        </p:nvSpPr>
        <p:spPr>
          <a:xfrm>
            <a:off x="501689" y="3408757"/>
            <a:ext cx="2351257" cy="604964"/>
          </a:xfrm>
          <a:prstGeom prst="rect">
            <a:avLst/>
          </a:prstGeom>
        </p:spPr>
        <p:txBody>
          <a:bodyPr vert="horz" lIns="0" tIns="0" rIns="0" bIns="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0B6A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 </a:t>
            </a:r>
          </a:p>
        </p:txBody>
      </p:sp>
    </p:spTree>
    <p:extLst>
      <p:ext uri="{BB962C8B-B14F-4D97-AF65-F5344CB8AC3E}">
        <p14:creationId xmlns:p14="http://schemas.microsoft.com/office/powerpoint/2010/main" val="2822506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CAC846-6945-4FC9-9563-777D0F02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620" y="297719"/>
            <a:ext cx="7252850" cy="76689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2800" b="1" dirty="0">
                <a:solidFill>
                  <a:srgbClr val="0B6A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 SUMMARY</a:t>
            </a:r>
          </a:p>
        </p:txBody>
      </p:sp>
      <p:graphicFrame>
        <p:nvGraphicFramePr>
          <p:cNvPr id="8" name="Text Placeholder 1">
            <a:extLst>
              <a:ext uri="{FF2B5EF4-FFF2-40B4-BE49-F238E27FC236}">
                <a16:creationId xmlns:a16="http://schemas.microsoft.com/office/drawing/2014/main" id="{7D87A099-8191-4179-A1E0-927424E735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0349016"/>
              </p:ext>
            </p:extLst>
          </p:nvPr>
        </p:nvGraphicFramePr>
        <p:xfrm>
          <a:off x="190576" y="1363289"/>
          <a:ext cx="11808868" cy="5077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812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EF8A-5025-4FE4-B989-C12E5CADC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565" y="290814"/>
            <a:ext cx="7251192" cy="766895"/>
          </a:xfrm>
          <a:prstGeom prst="rect">
            <a:avLst/>
          </a:prstGeom>
        </p:spPr>
        <p:txBody>
          <a:bodyPr anchor="b">
            <a:normAutofit fontScale="90000"/>
          </a:bodyPr>
          <a:lstStyle/>
          <a:p>
            <a:r>
              <a:rPr lang="en-US" b="1" dirty="0">
                <a:solidFill>
                  <a:srgbClr val="0B6A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COMPANY'S</a:t>
            </a:r>
            <a:r>
              <a:rPr lang="en-US" sz="2600" b="1" dirty="0">
                <a:solidFill>
                  <a:srgbClr val="0B6A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DESIRE AND PROBLEM STATEMENT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1CCCB1E-89E8-4371-ACE4-72ECBCB5FA0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97763655"/>
              </p:ext>
            </p:extLst>
          </p:nvPr>
        </p:nvGraphicFramePr>
        <p:xfrm>
          <a:off x="7125351" y="2153338"/>
          <a:ext cx="4572000" cy="3937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CF1FB1D6-704D-4245-A981-4B4A3AE5BE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9178363"/>
              </p:ext>
            </p:extLst>
          </p:nvPr>
        </p:nvGraphicFramePr>
        <p:xfrm>
          <a:off x="1028336" y="1954813"/>
          <a:ext cx="4748753" cy="445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9543C3E-4B97-45CB-A31E-F8440A275281}"/>
              </a:ext>
            </a:extLst>
          </p:cNvPr>
          <p:cNvSpPr txBox="1">
            <a:spLocks/>
          </p:cNvSpPr>
          <p:nvPr/>
        </p:nvSpPr>
        <p:spPr>
          <a:xfrm>
            <a:off x="7670757" y="1209316"/>
            <a:ext cx="3481188" cy="59389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0B6A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7951F2-F032-4070-AF62-7A732881DEB6}"/>
              </a:ext>
            </a:extLst>
          </p:cNvPr>
          <p:cNvSpPr txBox="1">
            <a:spLocks/>
          </p:cNvSpPr>
          <p:nvPr/>
        </p:nvSpPr>
        <p:spPr>
          <a:xfrm>
            <a:off x="1662118" y="1209316"/>
            <a:ext cx="3481188" cy="59389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0B6A3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5880">
              <a:spcAft>
                <a:spcPts val="600"/>
              </a:spcAft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Company’s Needs</a:t>
            </a:r>
          </a:p>
        </p:txBody>
      </p:sp>
    </p:spTree>
    <p:extLst>
      <p:ext uri="{BB962C8B-B14F-4D97-AF65-F5344CB8AC3E}">
        <p14:creationId xmlns:p14="http://schemas.microsoft.com/office/powerpoint/2010/main" val="2559354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A9F795-CCB8-4881-95B6-8F56FD52C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620" y="297719"/>
            <a:ext cx="7252850" cy="76689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2800" b="1" dirty="0">
                <a:solidFill>
                  <a:srgbClr val="0B6A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ASSUMPTIONS &amp; JUSTIFICATION</a:t>
            </a:r>
          </a:p>
        </p:txBody>
      </p:sp>
      <p:graphicFrame>
        <p:nvGraphicFramePr>
          <p:cNvPr id="6" name="Text Placeholder 1">
            <a:extLst>
              <a:ext uri="{FF2B5EF4-FFF2-40B4-BE49-F238E27FC236}">
                <a16:creationId xmlns:a16="http://schemas.microsoft.com/office/drawing/2014/main" id="{9D19943D-7F7B-4AE4-9317-0260CFBDCA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0796159"/>
              </p:ext>
            </p:extLst>
          </p:nvPr>
        </p:nvGraphicFramePr>
        <p:xfrm>
          <a:off x="273378" y="1272619"/>
          <a:ext cx="11708278" cy="5340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0970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0673-C3BA-4E79-8B21-46A1BAE1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87" y="99646"/>
            <a:ext cx="7251192" cy="76689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Minimizing Unplanned Production Downtime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BCD86-6DF4-4D6C-B567-9527BB9B4CEC}"/>
              </a:ext>
            </a:extLst>
          </p:cNvPr>
          <p:cNvSpPr txBox="1"/>
          <p:nvPr/>
        </p:nvSpPr>
        <p:spPr>
          <a:xfrm>
            <a:off x="7438229" y="1933737"/>
            <a:ext cx="4684209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Preferred downtime should be less than 10%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 improve the downtime for Florida facility (15%), company should invest on robust Computerized Maintenance Management System (CMMS)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for Proactive approach, not Reactive approach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Well-documented preventive/predictive maintenance schedule with high scheduled compliance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Kaizen principles of continuous improvement should be implemented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1DC39C-8B90-4451-BE4E-2CA18C7C2014}"/>
              </a:ext>
            </a:extLst>
          </p:cNvPr>
          <p:cNvSpPr txBox="1">
            <a:spLocks/>
          </p:cNvSpPr>
          <p:nvPr/>
        </p:nvSpPr>
        <p:spPr>
          <a:xfrm>
            <a:off x="7577352" y="1166842"/>
            <a:ext cx="2925008" cy="76689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0B6A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47B7C1D-202E-4605-9640-18076D853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1966850"/>
              </p:ext>
            </p:extLst>
          </p:nvPr>
        </p:nvGraphicFramePr>
        <p:xfrm>
          <a:off x="66387" y="1340428"/>
          <a:ext cx="7251192" cy="5034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24050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2665C-02A6-41FE-94CA-D67E5F1B1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" y="1353"/>
            <a:ext cx="7251192" cy="766895"/>
          </a:xfrm>
          <a:prstGeom prst="rect">
            <a:avLst/>
          </a:prstGeom>
        </p:spPr>
        <p:txBody>
          <a:bodyPr anchor="b">
            <a:no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Material Management Overview</a:t>
            </a:r>
            <a:endParaRPr lang="en-US" b="1" dirty="0">
              <a:solidFill>
                <a:srgbClr val="0B6A3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28459F-0BFE-43DE-A3CC-6D0A931690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44205" y="1394420"/>
            <a:ext cx="3935840" cy="439293"/>
          </a:xfrm>
        </p:spPr>
        <p:txBody>
          <a:bodyPr>
            <a:noAutofit/>
          </a:bodyPr>
          <a:lstStyle/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1DE1D-BE9C-4F1E-A64D-5BC6CC72D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541239"/>
              </p:ext>
            </p:extLst>
          </p:nvPr>
        </p:nvGraphicFramePr>
        <p:xfrm>
          <a:off x="7072375" y="1833713"/>
          <a:ext cx="4807670" cy="30268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1798">
                  <a:extLst>
                    <a:ext uri="{9D8B030D-6E8A-4147-A177-3AD203B41FA5}">
                      <a16:colId xmlns:a16="http://schemas.microsoft.com/office/drawing/2014/main" val="3632744784"/>
                    </a:ext>
                  </a:extLst>
                </a:gridCol>
                <a:gridCol w="2205872">
                  <a:extLst>
                    <a:ext uri="{9D8B030D-6E8A-4147-A177-3AD203B41FA5}">
                      <a16:colId xmlns:a16="http://schemas.microsoft.com/office/drawing/2014/main" val="2233511707"/>
                    </a:ext>
                  </a:extLst>
                </a:gridCol>
              </a:tblGrid>
              <a:tr h="4347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Reasons left in yard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 of Amount left in Yard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48743"/>
                  </a:ext>
                </a:extLst>
              </a:tr>
              <a:tr h="41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Delay in Staging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5890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871862"/>
                  </a:ext>
                </a:extLst>
              </a:tr>
              <a:tr h="41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Misplaced in Warehouse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824007"/>
                  </a:ext>
                </a:extLst>
              </a:tr>
              <a:tr h="41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Not received in system (Yard)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16400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42943"/>
                  </a:ext>
                </a:extLst>
              </a:tr>
              <a:tr h="41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Others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2575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178489"/>
                  </a:ext>
                </a:extLst>
              </a:tr>
              <a:tr h="4347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Warehouse is full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652904"/>
                  </a:ext>
                </a:extLst>
              </a:tr>
              <a:tr h="4347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Total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57605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968416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314575A-7D4E-48CE-8BD5-05EAAC3DBD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9915679"/>
              </p:ext>
            </p:extLst>
          </p:nvPr>
        </p:nvGraphicFramePr>
        <p:xfrm>
          <a:off x="-71426" y="1152574"/>
          <a:ext cx="6962420" cy="4824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548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9719B-E662-4E86-ADA2-DE4B2ABDE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75" y="243992"/>
            <a:ext cx="7996025" cy="525296"/>
          </a:xfrm>
        </p:spPr>
        <p:txBody>
          <a:bodyPr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for Raw Material 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072B-F856-45E4-B7BC-AE0AB0F1F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574" y="1076256"/>
            <a:ext cx="5385514" cy="693116"/>
          </a:xfrm>
        </p:spPr>
        <p:txBody>
          <a:bodyPr>
            <a:normAutofit fontScale="92500"/>
          </a:bodyPr>
          <a:lstStyle/>
          <a:p>
            <a:r>
              <a:rPr lang="en-US" sz="2600" u="sng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RFID (Radio-Frequency Identification)</a:t>
            </a:r>
            <a:r>
              <a:rPr lang="en-US" sz="26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6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4123C-D9FB-49E8-861B-391706854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659" y="1693004"/>
            <a:ext cx="5744854" cy="4024218"/>
          </a:xfrm>
        </p:spPr>
        <p:txBody>
          <a:bodyPr vert="horz" lIns="0" tIns="45720" rIns="0" bIns="45720" rtlCol="0" anchor="t">
            <a:normAutofit/>
          </a:bodyPr>
          <a:lstStyle/>
          <a:p>
            <a:pPr indent="-229870">
              <a:lnSpc>
                <a:spcPct val="100000"/>
              </a:lnSpc>
              <a:spcAft>
                <a:spcPts val="12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Governs the major issue of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misplaced Inventory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in the warehouse</a:t>
            </a:r>
            <a:endParaRPr lang="en-US" sz="18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indent="-229870">
              <a:lnSpc>
                <a:spcPct val="100000"/>
              </a:lnSpc>
              <a:spcAft>
                <a:spcPts val="12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Eliminate the incidents of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 recording  the shipments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yard management system</a:t>
            </a:r>
            <a:endParaRPr lang="en-US" sz="18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indent="-229870"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 visibility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inventory and helps in keeping better track of the items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4DEB79-605D-4BEB-9C70-F7614DD227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9737" y="1076256"/>
            <a:ext cx="5387630" cy="693116"/>
          </a:xfrm>
        </p:spPr>
        <p:txBody>
          <a:bodyPr>
            <a:normAutofit/>
          </a:bodyPr>
          <a:lstStyle/>
          <a:p>
            <a:r>
              <a:rPr lang="en-US" sz="2400" u="sng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ERP</a:t>
            </a:r>
            <a:endParaRPr lang="en-US" sz="2400" u="sng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ED1D64-21FD-48FB-9AE2-2721A187F4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93355" y="1679756"/>
            <a:ext cx="5387630" cy="4024218"/>
          </a:xfrm>
        </p:spPr>
        <p:txBody>
          <a:bodyPr vert="horz" lIns="0" tIns="45720" rIns="0" bIns="45720" rtlCol="0" anchor="t">
            <a:normAutofit/>
          </a:bodyPr>
          <a:lstStyle/>
          <a:p>
            <a:pPr indent="-22987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the data integration so that the stored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is consistent, accurate and unique</a:t>
            </a:r>
            <a:endParaRPr lang="en-US" sz="1800" b="1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indent="-229870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collaboration and data sharing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different functional groups by providing interdepartmental database</a:t>
            </a:r>
          </a:p>
        </p:txBody>
      </p:sp>
      <p:pic>
        <p:nvPicPr>
          <p:cNvPr id="8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51550F8E-1382-4138-BD3D-FEC779BD3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324" y="3881399"/>
            <a:ext cx="6292189" cy="2358924"/>
          </a:xfrm>
          <a:prstGeom prst="rect">
            <a:avLst/>
          </a:prstGeom>
        </p:spPr>
      </p:pic>
      <p:pic>
        <p:nvPicPr>
          <p:cNvPr id="10" name="Picture 5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0E9D8B7F-99CB-4228-A1FF-27D8C8A99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97" y="3829107"/>
            <a:ext cx="5433551" cy="283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24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011CC84A-E932-45B0-8521-238051ECC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78" y="279576"/>
            <a:ext cx="7251192" cy="463234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 Management Overview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284AB38-2BD0-496A-B3F6-7840208EF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3428" y="1631373"/>
            <a:ext cx="5685374" cy="4384963"/>
          </a:xfrm>
        </p:spPr>
        <p:txBody>
          <a:bodyPr vert="horz" lIns="0" tIns="45720" rIns="0" bIns="45720" rtlCol="0" anchor="t">
            <a:normAutofit/>
          </a:bodyPr>
          <a:lstStyle/>
          <a:p>
            <a:pPr indent="-229870" fontAlgn="base"/>
            <a:r>
              <a:rPr lang="en-US" sz="1600" dirty="0">
                <a:latin typeface="Times New Roman"/>
                <a:cs typeface="Times New Roman"/>
              </a:rPr>
              <a:t>Present service level (Z) of the parts required for maintenance schedule is 72.38%</a:t>
            </a:r>
          </a:p>
          <a:p>
            <a:pPr indent="-229870"/>
            <a:r>
              <a:rPr lang="en-US" sz="1600" dirty="0">
                <a:latin typeface="Times New Roman"/>
                <a:cs typeface="Times New Roman"/>
              </a:rPr>
              <a:t>The average parts needed (d̅) is 52 units/week</a:t>
            </a:r>
          </a:p>
          <a:p>
            <a:pPr indent="-229870"/>
            <a:r>
              <a:rPr lang="en-US" sz="1600" dirty="0">
                <a:latin typeface="Times New Roman"/>
                <a:cs typeface="Times New Roman"/>
              </a:rPr>
              <a:t>The purchase order for insufficient parts are placed before one week of maintenance day. Thus, lead time for the maintenance operation is one week</a:t>
            </a:r>
          </a:p>
          <a:p>
            <a:pPr indent="-229870"/>
            <a:r>
              <a:rPr lang="en-US" sz="1600" dirty="0">
                <a:latin typeface="Times New Roman"/>
                <a:cs typeface="Times New Roman"/>
              </a:rPr>
              <a:t>Purchase order is placed 1 week before maintenance day, thus lead time (LT) = 1 week</a:t>
            </a:r>
          </a:p>
          <a:p>
            <a:pPr indent="-229870"/>
            <a:r>
              <a:rPr lang="en-US" sz="1600" dirty="0">
                <a:latin typeface="Times New Roman"/>
                <a:cs typeface="Times New Roman"/>
              </a:rPr>
              <a:t>The standard deviation (</a:t>
            </a:r>
            <a:r>
              <a:rPr lang="en-US" sz="1600" dirty="0" err="1">
                <a:ea typeface="+mn-lt"/>
                <a:cs typeface="+mn-lt"/>
              </a:rPr>
              <a:t>σ</a:t>
            </a:r>
            <a:r>
              <a:rPr lang="en-US" sz="1600" baseline="-25000" dirty="0" err="1">
                <a:ea typeface="+mn-lt"/>
                <a:cs typeface="+mn-lt"/>
              </a:rPr>
              <a:t>d</a:t>
            </a:r>
            <a:r>
              <a:rPr lang="en-US" sz="1600" dirty="0">
                <a:latin typeface="Times New Roman"/>
                <a:cs typeface="Times New Roman"/>
              </a:rPr>
              <a:t>) for parts required for maintenance is calculated to be 23.32 units/7 months</a:t>
            </a:r>
          </a:p>
          <a:p>
            <a:pPr indent="-229870"/>
            <a:r>
              <a:rPr lang="en-US" sz="1600" dirty="0">
                <a:latin typeface="Times New Roman"/>
                <a:cs typeface="Times New Roman"/>
              </a:rPr>
              <a:t>Reorder point (R) i.e. minimum number of inventory required for recommended service level of 98% is </a:t>
            </a:r>
            <a:r>
              <a:rPr lang="en-US" sz="1600" b="1" i="1" dirty="0">
                <a:latin typeface="Times New Roman"/>
                <a:cs typeface="Times New Roman"/>
              </a:rPr>
              <a:t>100 units</a:t>
            </a:r>
            <a:endParaRPr lang="en-US" sz="1600" dirty="0">
              <a:latin typeface="Times New Roman"/>
              <a:cs typeface="Times New Roman"/>
            </a:endParaRPr>
          </a:p>
          <a:p>
            <a:pPr indent="-229870"/>
            <a:r>
              <a:rPr lang="en-US" sz="1600" dirty="0">
                <a:latin typeface="Times New Roman"/>
                <a:cs typeface="Times New Roman"/>
              </a:rPr>
              <a:t>Thus, the company will have sufficient maintenance inventory for 98% of time</a:t>
            </a:r>
          </a:p>
          <a:p>
            <a:pPr indent="-229870" fontAlgn="base"/>
            <a:r>
              <a:rPr lang="en-US" sz="1600" dirty="0">
                <a:latin typeface="Times New Roman"/>
                <a:cs typeface="Times New Roman"/>
              </a:rPr>
              <a:t>Reference formula for Reorder point (R):</a:t>
            </a:r>
          </a:p>
          <a:p>
            <a:pPr indent="-229870" fontAlgn="base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9870" fontAlgn="base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9870" fontAlgn="base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9870" fontAlgn="base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9870" fontAlgn="base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987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7139CC3F-E12B-44F6-BF91-F64CB306CA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9" t="13782" r="61679" b="73430"/>
          <a:stretch/>
        </p:blipFill>
        <p:spPr>
          <a:xfrm>
            <a:off x="6617138" y="6040106"/>
            <a:ext cx="2129264" cy="674001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F2E06DF-C50D-451F-8D83-BCCBDC4592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544880"/>
              </p:ext>
            </p:extLst>
          </p:nvPr>
        </p:nvGraphicFramePr>
        <p:xfrm>
          <a:off x="-716620" y="1449546"/>
          <a:ext cx="6957163" cy="4590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itle 14">
            <a:extLst>
              <a:ext uri="{FF2B5EF4-FFF2-40B4-BE49-F238E27FC236}">
                <a16:creationId xmlns:a16="http://schemas.microsoft.com/office/drawing/2014/main" id="{C55E0360-9E00-48D3-9BE4-C36CC13766C9}"/>
              </a:ext>
            </a:extLst>
          </p:cNvPr>
          <p:cNvSpPr txBox="1">
            <a:spLocks/>
          </p:cNvSpPr>
          <p:nvPr/>
        </p:nvSpPr>
        <p:spPr>
          <a:xfrm>
            <a:off x="6353428" y="1217929"/>
            <a:ext cx="5762372" cy="46323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0B6A3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" fontAlgn="base"/>
            <a:r>
              <a:rPr lang="en-US" sz="2600" b="1" dirty="0">
                <a:latin typeface="Times New Roman"/>
                <a:cs typeface="Times New Roman"/>
              </a:rPr>
              <a:t>Insufficient parts recommendation:</a:t>
            </a:r>
            <a:r>
              <a:rPr lang="en-US" sz="2600" dirty="0">
                <a:latin typeface="Times New Roman"/>
                <a:cs typeface="Times New Roman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938024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TextBox 621">
            <a:extLst>
              <a:ext uri="{FF2B5EF4-FFF2-40B4-BE49-F238E27FC236}">
                <a16:creationId xmlns:a16="http://schemas.microsoft.com/office/drawing/2014/main" id="{6EB4CE77-1868-4327-B4EE-B5D6C3D0D6DB}"/>
              </a:ext>
            </a:extLst>
          </p:cNvPr>
          <p:cNvSpPr txBox="1"/>
          <p:nvPr/>
        </p:nvSpPr>
        <p:spPr>
          <a:xfrm>
            <a:off x="6907201" y="1710834"/>
            <a:ext cx="5281624" cy="52014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Lack of labor expertise comprises 22% of total reasons responsible for delay in maintenance work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Implement the employee training program for mechanical work-related labor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For some of the critical tasks company should look for using contingent workers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Re-evaluating the recruiting practice by hiring workers with at least 80% of skillset matching the requirements.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Implement cross training program 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68B6D92F-29F5-4EB9-B7D9-F96FAC24A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748" y="381242"/>
            <a:ext cx="6641751" cy="766895"/>
          </a:xfrm>
          <a:prstGeom prst="rect">
            <a:avLst/>
          </a:prstGeom>
        </p:spPr>
        <p:txBody>
          <a:bodyPr anchor="b"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for delays in maintenance work due to labor expertise:</a:t>
            </a:r>
            <a:endParaRPr lang="en-US" b="1" dirty="0">
              <a:solidFill>
                <a:srgbClr val="0B6A3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Graphic 37" descr="Welder">
            <a:extLst>
              <a:ext uri="{FF2B5EF4-FFF2-40B4-BE49-F238E27FC236}">
                <a16:creationId xmlns:a16="http://schemas.microsoft.com/office/drawing/2014/main" id="{218B24DF-F4E3-45AE-B4C3-EBE97EC85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5290" y="302579"/>
            <a:ext cx="913829" cy="914400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4D99C7C-A763-488D-A2F9-D78A06D7B2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3715929"/>
              </p:ext>
            </p:extLst>
          </p:nvPr>
        </p:nvGraphicFramePr>
        <p:xfrm>
          <a:off x="-72737" y="1710834"/>
          <a:ext cx="6703046" cy="4461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197304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PICS 3">
      <a:dk1>
        <a:sysClr val="windowText" lastClr="000000"/>
      </a:dk1>
      <a:lt1>
        <a:sysClr val="window" lastClr="FFFFFF"/>
      </a:lt1>
      <a:dk2>
        <a:srgbClr val="00548B"/>
      </a:dk2>
      <a:lt2>
        <a:srgbClr val="ED7800"/>
      </a:lt2>
      <a:accent1>
        <a:srgbClr val="00A1E0"/>
      </a:accent1>
      <a:accent2>
        <a:srgbClr val="00A1B0"/>
      </a:accent2>
      <a:accent3>
        <a:srgbClr val="00945F"/>
      </a:accent3>
      <a:accent4>
        <a:srgbClr val="81BC00"/>
      </a:accent4>
      <a:accent5>
        <a:srgbClr val="5B6770"/>
      </a:accent5>
      <a:accent6>
        <a:srgbClr val="A3AAAE"/>
      </a:accent6>
      <a:hlink>
        <a:srgbClr val="CF102D"/>
      </a:hlink>
      <a:folHlink>
        <a:srgbClr val="ED780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PICS Corporate Presentation Template_16,9_v1" id="{70AD8FF1-B226-194B-88EE-B533CF1D7BB1}" vid="{0C8A82FA-C535-7D41-BA72-B2EE15E7ED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1823</TotalTime>
  <Words>586</Words>
  <Application>Microsoft Office PowerPoint</Application>
  <PresentationFormat>Custom</PresentationFormat>
  <Paragraphs>137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Franklin Gothic Book</vt:lpstr>
      <vt:lpstr>Franklin Gothic Medium</vt:lpstr>
      <vt:lpstr>Lucida Grande</vt:lpstr>
      <vt:lpstr>Times New Roman</vt:lpstr>
      <vt:lpstr>Office Theme</vt:lpstr>
      <vt:lpstr>Juice-perfect'-Unplanned downtime reduction</vt:lpstr>
      <vt:lpstr>EXECUTIVE SUMMARY</vt:lpstr>
      <vt:lpstr>COMPANY'S DESIRE AND PROBLEM STATEMENT</vt:lpstr>
      <vt:lpstr>ASSUMPTIONS &amp; JUSTIFICATION</vt:lpstr>
      <vt:lpstr>Minimizing Unplanned Production Downtime</vt:lpstr>
      <vt:lpstr>  Raw Material Management Overview</vt:lpstr>
      <vt:lpstr>Recommendations for Raw Material Management</vt:lpstr>
      <vt:lpstr>Asset Management Overview</vt:lpstr>
      <vt:lpstr>Recommendation for delays in maintenance work due to labor expertise:</vt:lpstr>
      <vt:lpstr>Additional Problems and Recommendations </vt:lpstr>
      <vt:lpstr>Additional Problems and Recommendations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Devarshi Tharwala</dc:creator>
  <cp:lastModifiedBy>Devarshi Tharwala</cp:lastModifiedBy>
  <cp:revision>171</cp:revision>
  <dcterms:created xsi:type="dcterms:W3CDTF">2019-10-31T00:18:12Z</dcterms:created>
  <dcterms:modified xsi:type="dcterms:W3CDTF">2020-02-26T23:57:26Z</dcterms:modified>
</cp:coreProperties>
</file>